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296" r:id="rId2"/>
    <p:sldId id="298" r:id="rId3"/>
    <p:sldId id="299" r:id="rId4"/>
    <p:sldId id="297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FBDDA2-3D87-4BAE-8E71-560C2E7DD7FC}">
  <a:tblStyle styleId="{A4FBDDA2-3D87-4BAE-8E71-560C2E7DD7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6B08A7-8CE0-44DD-AFB2-05F3287694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9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2915192b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2915192b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2915192b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2915192b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2915192b1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2915192b1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2915192b1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2915192b1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2915192b1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2915192b1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2915192b1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2915192b1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2915192b1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2915192b1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c2915192b1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c2915192b1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2915192b1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c2915192b1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c2915192b1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c2915192b1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79825a81a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79825a81a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47786bd9a7_14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47786bd9a7_14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bg>
      <p:bgPr>
        <a:solidFill>
          <a:srgbClr val="B0C6D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-7650" y="-7650"/>
            <a:ext cx="9151500" cy="5151300"/>
          </a:xfrm>
          <a:prstGeom prst="frame">
            <a:avLst>
              <a:gd name="adj1" fmla="val 4756"/>
            </a:avLst>
          </a:pr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2" name="Google Shape;162;p12"/>
          <p:cNvGrpSpPr/>
          <p:nvPr/>
        </p:nvGrpSpPr>
        <p:grpSpPr>
          <a:xfrm>
            <a:off x="114491" y="106842"/>
            <a:ext cx="1127645" cy="1153976"/>
            <a:chOff x="152400" y="152400"/>
            <a:chExt cx="1127645" cy="1153976"/>
          </a:xfrm>
        </p:grpSpPr>
        <p:sp>
          <p:nvSpPr>
            <p:cNvPr id="163" name="Google Shape;163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dist="9525" dir="27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" name="Google Shape;164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2"/>
          <p:cNvGrpSpPr/>
          <p:nvPr/>
        </p:nvGrpSpPr>
        <p:grpSpPr>
          <a:xfrm rot="10800000">
            <a:off x="7901725" y="3874892"/>
            <a:ext cx="1127645" cy="1154423"/>
            <a:chOff x="152400" y="151952"/>
            <a:chExt cx="1127645" cy="1154423"/>
          </a:xfrm>
        </p:grpSpPr>
        <p:sp>
          <p:nvSpPr>
            <p:cNvPr id="167" name="Google Shape;167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dist="9525" dir="135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" name="Google Shape;168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FD79-1123-3515-6C83-00C18649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32A0-F537-B69D-A1D7-A6FD85DD3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8AA2-8EB7-A66B-1336-8F8B19C2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573CD-A090-4F6B-9E3D-70D06B10E749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EE6E1-4F10-D954-0821-70B42AF1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6509F-DD2C-FBAB-247D-6D6431A9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0D58-7563-4A9A-B0AD-963EF2A0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4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sz="1800" i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68" name="Google Shape;68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626375" y="6173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" name="Google Shape;70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6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74" name="Google Shape;74;p6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2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body" idx="3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22" name="Google Shape;122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9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28" name="Google Shape;128;p9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0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38" name="Google Shape;138;p10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name="adj1" fmla="val 0"/>
                <a:gd name="adj2" fmla="val 8729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dist="9525" algn="bl" rotWithShape="0">
                <a:srgbClr val="000000">
                  <a:alpha val="6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4925" y="6173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0" name="Google Shape;140;p10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avLst/>
              <a:gdLst/>
              <a:ahLst/>
              <a:cxnLst/>
              <a:rect l="l" t="t" r="r" b="b"/>
              <a:pathLst>
                <a:path w="308783" h="148264" extrusionOk="0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w="28575" cap="flat" cmpd="dbl">
              <a:solidFill>
                <a:srgbClr val="B0C6D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41" name="Google Shape;14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0"/>
          <p:cNvGrpSpPr/>
          <p:nvPr/>
        </p:nvGrpSpPr>
        <p:grpSpPr>
          <a:xfrm>
            <a:off x="4433231" y="3823844"/>
            <a:ext cx="277537" cy="277654"/>
            <a:chOff x="1191725" y="238125"/>
            <a:chExt cx="5236550" cy="5238750"/>
          </a:xfrm>
        </p:grpSpPr>
        <p:sp>
          <p:nvSpPr>
            <p:cNvPr id="144" name="Google Shape;144;p10"/>
            <p:cNvSpPr/>
            <p:nvPr/>
          </p:nvSpPr>
          <p:spPr>
            <a:xfrm>
              <a:off x="2218800" y="1278375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2227575" y="3429300"/>
              <a:ext cx="1002925" cy="1018300"/>
            </a:xfrm>
            <a:custGeom>
              <a:avLst/>
              <a:gdLst/>
              <a:ahLst/>
              <a:cxnLst/>
              <a:rect l="l" t="t" r="r" b="b"/>
              <a:pathLst>
                <a:path w="40117" h="40732" extrusionOk="0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85100" y="1267400"/>
              <a:ext cx="1005125" cy="1020500"/>
            </a:xfrm>
            <a:custGeom>
              <a:avLst/>
              <a:gdLst/>
              <a:ahLst/>
              <a:cxnLst/>
              <a:rect l="l" t="t" r="r" b="b"/>
              <a:pathLst>
                <a:path w="40205" h="40820" extrusionOk="0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380700" y="3435900"/>
              <a:ext cx="1018300" cy="1002925"/>
            </a:xfrm>
            <a:custGeom>
              <a:avLst/>
              <a:gdLst/>
              <a:ahLst/>
              <a:cxnLst/>
              <a:rect l="l" t="t" r="r" b="b"/>
              <a:pathLst>
                <a:path w="40732" h="40117" extrusionOk="0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191725" y="238125"/>
              <a:ext cx="5236550" cy="5238750"/>
            </a:xfrm>
            <a:custGeom>
              <a:avLst/>
              <a:gdLst/>
              <a:ahLst/>
              <a:cxnLst/>
              <a:rect l="l" t="t" r="r" b="b"/>
              <a:pathLst>
                <a:path w="209462" h="209550" extrusionOk="0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None/>
              <a:defRPr sz="1400" i="1">
                <a:solidFill>
                  <a:srgbClr val="8A9BA6"/>
                </a:solidFill>
              </a:defRPr>
            </a:lvl1pPr>
          </a:lstStyle>
          <a:p>
            <a:endParaRPr/>
          </a:p>
        </p:txBody>
      </p:sp>
      <p:sp>
        <p:nvSpPr>
          <p:cNvPr id="150" name="Google Shape;150;p1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"/>
              <a:buNone/>
              <a:defRPr sz="1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s://www.davidrumse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banfonts.com/fonts/Frank_Ruhl_Libre.fon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ibre-baskervil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73C399-98FC-EEE5-2E38-242FBADE00BD}"/>
              </a:ext>
            </a:extLst>
          </p:cNvPr>
          <p:cNvSpPr txBox="1">
            <a:spLocks/>
          </p:cNvSpPr>
          <p:nvPr/>
        </p:nvSpPr>
        <p:spPr>
          <a:xfrm>
            <a:off x="340272" y="787837"/>
            <a:ext cx="8463456" cy="380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Technology of Cambodia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Level : Third Year I3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Applies Mathematics and Statistics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: Object Oriented Programming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: The Best Route in Cambodia Project Proposal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: The four handsome mans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: Mr. Tal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Tongsreng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(Course)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Dr. Chan Sophal    (TP)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 : 2022-2023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12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ctrTitle" idx="4294967295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4294967295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6956614" y="3483468"/>
            <a:ext cx="305417" cy="29162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20"/>
          <p:cNvGrpSpPr/>
          <p:nvPr/>
        </p:nvGrpSpPr>
        <p:grpSpPr>
          <a:xfrm>
            <a:off x="6577365" y="1845701"/>
            <a:ext cx="1308384" cy="1308709"/>
            <a:chOff x="6654650" y="3665275"/>
            <a:chExt cx="409100" cy="409125"/>
          </a:xfrm>
        </p:grpSpPr>
        <p:sp>
          <p:nvSpPr>
            <p:cNvPr id="223" name="Google Shape;223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0"/>
          <p:cNvGrpSpPr/>
          <p:nvPr/>
        </p:nvGrpSpPr>
        <p:grpSpPr>
          <a:xfrm rot="1057037">
            <a:off x="5316920" y="2874898"/>
            <a:ext cx="864461" cy="864512"/>
            <a:chOff x="570875" y="4322250"/>
            <a:chExt cx="443300" cy="443325"/>
          </a:xfrm>
        </p:grpSpPr>
        <p:sp>
          <p:nvSpPr>
            <p:cNvPr id="226" name="Google Shape;226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0"/>
          <p:cNvSpPr/>
          <p:nvPr/>
        </p:nvSpPr>
        <p:spPr>
          <a:xfrm rot="2466683">
            <a:off x="5413593" y="2099570"/>
            <a:ext cx="424361" cy="4051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 rot="-1609345">
            <a:off x="6034156" y="2354495"/>
            <a:ext cx="305329" cy="29153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rot="2926328">
            <a:off x="7885638" y="2585470"/>
            <a:ext cx="228692" cy="21836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 rot="-1609160">
            <a:off x="6934024" y="1122719"/>
            <a:ext cx="206008" cy="196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White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body" idx="2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Black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2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3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2947500" y="2401950"/>
            <a:ext cx="3249000" cy="339600"/>
          </a:xfrm>
          <a:prstGeom prst="rect">
            <a:avLst/>
          </a:prstGeom>
          <a:solidFill>
            <a:srgbClr val="040E11">
              <a:alpha val="21150"/>
            </a:srgbClr>
          </a:solidFill>
          <a:effectLst>
            <a:outerShdw blurRad="42863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r>
              <a:rPr lang="en">
                <a:solidFill>
                  <a:srgbClr val="FFFFFF"/>
                </a:solidFill>
              </a:rPr>
              <a:t> Use big image.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71" name="Google Shape;271;p25"/>
          <p:cNvCxnSpPr>
            <a:stCxn id="272" idx="2"/>
            <a:endCxn id="273" idx="0"/>
          </p:cNvCxnSpPr>
          <p:nvPr/>
        </p:nvCxnSpPr>
        <p:spPr>
          <a:xfrm rot="-5400000" flipH="1">
            <a:off x="5133300" y="1465300"/>
            <a:ext cx="647700" cy="1770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B0C6D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4" name="Google Shape;274;p25"/>
          <p:cNvCxnSpPr>
            <a:stCxn id="275" idx="0"/>
            <a:endCxn id="272" idx="2"/>
          </p:cNvCxnSpPr>
          <p:nvPr/>
        </p:nvCxnSpPr>
        <p:spPr>
          <a:xfrm rot="-5400000">
            <a:off x="3363000" y="1465400"/>
            <a:ext cx="647700" cy="1770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B0C6D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6" name="Google Shape;276;p25"/>
          <p:cNvCxnSpPr>
            <a:stCxn id="275" idx="2"/>
            <a:endCxn id="277" idx="0"/>
          </p:cNvCxnSpPr>
          <p:nvPr/>
        </p:nvCxnSpPr>
        <p:spPr>
          <a:xfrm rot="-5400000" flipH="1">
            <a:off x="2881500" y="2960900"/>
            <a:ext cx="6858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0C6D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78" name="Google Shape;278;p25"/>
          <p:cNvCxnSpPr>
            <a:stCxn id="279" idx="0"/>
            <a:endCxn id="275" idx="2"/>
          </p:cNvCxnSpPr>
          <p:nvPr/>
        </p:nvCxnSpPr>
        <p:spPr>
          <a:xfrm rot="-5400000">
            <a:off x="2036250" y="2960900"/>
            <a:ext cx="6858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0C6D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0" name="Google Shape;280;p25"/>
          <p:cNvCxnSpPr>
            <a:stCxn id="273" idx="2"/>
            <a:endCxn id="281" idx="0"/>
          </p:cNvCxnSpPr>
          <p:nvPr/>
        </p:nvCxnSpPr>
        <p:spPr>
          <a:xfrm rot="-5400000" flipH="1">
            <a:off x="6422100" y="2960900"/>
            <a:ext cx="6858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0C6D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2" name="Google Shape;282;p25"/>
          <p:cNvCxnSpPr>
            <a:stCxn id="283" idx="0"/>
            <a:endCxn id="273" idx="2"/>
          </p:cNvCxnSpPr>
          <p:nvPr/>
        </p:nvCxnSpPr>
        <p:spPr>
          <a:xfrm rot="-5400000">
            <a:off x="5576850" y="2960900"/>
            <a:ext cx="6858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0C6D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2" name="Google Shape;272;p25"/>
          <p:cNvSpPr txBox="1"/>
          <p:nvPr/>
        </p:nvSpPr>
        <p:spPr>
          <a:xfrm>
            <a:off x="3801750" y="1660300"/>
            <a:ext cx="15405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12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2032650" y="2674400"/>
            <a:ext cx="15381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10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5573250" y="2674400"/>
            <a:ext cx="15381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10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6418500" y="3726500"/>
            <a:ext cx="15381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4728000" y="3726500"/>
            <a:ext cx="15381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2877900" y="3726500"/>
            <a:ext cx="15381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1187400" y="3726500"/>
            <a:ext cx="1538100" cy="366300"/>
          </a:xfrm>
          <a:prstGeom prst="rect">
            <a:avLst/>
          </a:prstGeom>
          <a:solidFill>
            <a:srgbClr val="F2EDDA"/>
          </a:solidFill>
          <a:ln w="28575" cap="flat" cmpd="dbl">
            <a:solidFill>
              <a:srgbClr val="8A9B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Lorem Ipsum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89" name="Google Shape;289;p26"/>
          <p:cNvGraphicFramePr/>
          <p:nvPr/>
        </p:nvGraphicFramePr>
        <p:xfrm>
          <a:off x="1518900" y="1747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{A4FBDDA2-3D87-4BAE-8E71-560C2E7DD7FC}</a:tableStyleId>
              </a:tblPr>
              <a:tblGrid>
                <a:gridCol w="152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A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B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C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Yellow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Blue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15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A9BA6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Orange</a:t>
                      </a:r>
                      <a:endParaRPr sz="1100">
                        <a:solidFill>
                          <a:srgbClr val="8A9BA6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24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16</a:t>
                      </a:r>
                      <a:endParaRPr>
                        <a:solidFill>
                          <a:srgbClr val="434343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0C6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0" name="Google Shape;290;p2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1308734" y="1092225"/>
            <a:ext cx="6583680" cy="31363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title" idx="4294967295"/>
          </p:nvPr>
        </p:nvSpPr>
        <p:spPr>
          <a:xfrm>
            <a:off x="1003200" y="617375"/>
            <a:ext cx="7137600" cy="32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2500200" y="1747500"/>
            <a:ext cx="60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EDDA"/>
          </a:solidFill>
          <a:ln>
            <a:noFill/>
          </a:ln>
          <a:effectLst>
            <a:outerShdw blurRad="28575" dist="9525" dir="540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our office</a:t>
            </a:r>
            <a:endParaRPr sz="800">
              <a:solidFill>
                <a:srgbClr val="43434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1790939" y="2089875"/>
            <a:ext cx="202654" cy="202740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3102289" y="3392075"/>
            <a:ext cx="202654" cy="202740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3987139" y="1887125"/>
            <a:ext cx="202654" cy="202740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6296264" y="2292625"/>
            <a:ext cx="202654" cy="202740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4584489" y="3594825"/>
            <a:ext cx="202654" cy="202740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6852789" y="3675100"/>
            <a:ext cx="202654" cy="202740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811942"/>
            <a:ext cx="77724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90F90E-176B-4985-F295-346D6CF98C58}"/>
              </a:ext>
            </a:extLst>
          </p:cNvPr>
          <p:cNvSpPr/>
          <p:nvPr/>
        </p:nvSpPr>
        <p:spPr>
          <a:xfrm rot="10235111">
            <a:off x="1213249" y="2880111"/>
            <a:ext cx="181061" cy="165322"/>
          </a:xfrm>
          <a:custGeom>
            <a:avLst/>
            <a:gdLst>
              <a:gd name="connsiteX0" fmla="*/ 220090 w 220090"/>
              <a:gd name="connsiteY0" fmla="*/ 53460 h 229673"/>
              <a:gd name="connsiteX1" fmla="*/ 120078 w 220090"/>
              <a:gd name="connsiteY1" fmla="*/ 1073 h 229673"/>
              <a:gd name="connsiteX2" fmla="*/ 10540 w 220090"/>
              <a:gd name="connsiteY2" fmla="*/ 96323 h 229673"/>
              <a:gd name="connsiteX3" fmla="*/ 10540 w 220090"/>
              <a:gd name="connsiteY3" fmla="*/ 229673 h 22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90" h="229673">
                <a:moveTo>
                  <a:pt x="220090" y="53460"/>
                </a:moveTo>
                <a:cubicBezTo>
                  <a:pt x="187546" y="23694"/>
                  <a:pt x="155003" y="-6071"/>
                  <a:pt x="120078" y="1073"/>
                </a:cubicBezTo>
                <a:cubicBezTo>
                  <a:pt x="85153" y="8217"/>
                  <a:pt x="28796" y="58223"/>
                  <a:pt x="10540" y="96323"/>
                </a:cubicBezTo>
                <a:cubicBezTo>
                  <a:pt x="-7716" y="134423"/>
                  <a:pt x="1412" y="182048"/>
                  <a:pt x="10540" y="2296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AA4F8EC-6F64-5B80-D9F9-1EA4B1167263}"/>
              </a:ext>
            </a:extLst>
          </p:cNvPr>
          <p:cNvSpPr/>
          <p:nvPr/>
        </p:nvSpPr>
        <p:spPr>
          <a:xfrm>
            <a:off x="2844993" y="2877578"/>
            <a:ext cx="159541" cy="1234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9AE6020-4EDA-6551-E682-60881E60F0D6}"/>
              </a:ext>
            </a:extLst>
          </p:cNvPr>
          <p:cNvSpPr/>
          <p:nvPr/>
        </p:nvSpPr>
        <p:spPr>
          <a:xfrm>
            <a:off x="4514804" y="2918335"/>
            <a:ext cx="159541" cy="1234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9B5BC83-C5F5-3E35-61C4-E0F32599BAD0}"/>
              </a:ext>
            </a:extLst>
          </p:cNvPr>
          <p:cNvSpPr/>
          <p:nvPr/>
        </p:nvSpPr>
        <p:spPr>
          <a:xfrm>
            <a:off x="6208512" y="2918335"/>
            <a:ext cx="159541" cy="1234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92BEAF-A1C7-B7C1-ACF7-D2C6DA366CB0}"/>
              </a:ext>
            </a:extLst>
          </p:cNvPr>
          <p:cNvSpPr/>
          <p:nvPr/>
        </p:nvSpPr>
        <p:spPr>
          <a:xfrm>
            <a:off x="7842348" y="2901062"/>
            <a:ext cx="159541" cy="1234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81DDD46-0E77-3EEA-D30B-5F1D24453995}"/>
              </a:ext>
            </a:extLst>
          </p:cNvPr>
          <p:cNvGrpSpPr/>
          <p:nvPr/>
        </p:nvGrpSpPr>
        <p:grpSpPr>
          <a:xfrm>
            <a:off x="4611124" y="1128762"/>
            <a:ext cx="177297" cy="1808368"/>
            <a:chOff x="1606112" y="1590826"/>
            <a:chExt cx="4746824" cy="2419199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3F671B2-50E0-556A-0427-D5C0C544C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9586" y="1590826"/>
              <a:ext cx="4533350" cy="22373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2940E95-5314-1898-C08E-AA68E5C3A18E}"/>
                </a:ext>
              </a:extLst>
            </p:cNvPr>
            <p:cNvSpPr/>
            <p:nvPr/>
          </p:nvSpPr>
          <p:spPr>
            <a:xfrm>
              <a:off x="1606112" y="3789596"/>
              <a:ext cx="241414" cy="220429"/>
            </a:xfrm>
            <a:custGeom>
              <a:avLst/>
              <a:gdLst>
                <a:gd name="connsiteX0" fmla="*/ 220090 w 220090"/>
                <a:gd name="connsiteY0" fmla="*/ 53460 h 229673"/>
                <a:gd name="connsiteX1" fmla="*/ 120078 w 220090"/>
                <a:gd name="connsiteY1" fmla="*/ 1073 h 229673"/>
                <a:gd name="connsiteX2" fmla="*/ 10540 w 220090"/>
                <a:gd name="connsiteY2" fmla="*/ 96323 h 229673"/>
                <a:gd name="connsiteX3" fmla="*/ 10540 w 220090"/>
                <a:gd name="connsiteY3" fmla="*/ 229673 h 2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090" h="229673">
                  <a:moveTo>
                    <a:pt x="220090" y="53460"/>
                  </a:moveTo>
                  <a:cubicBezTo>
                    <a:pt x="187546" y="23694"/>
                    <a:pt x="155003" y="-6071"/>
                    <a:pt x="120078" y="1073"/>
                  </a:cubicBezTo>
                  <a:cubicBezTo>
                    <a:pt x="85153" y="8217"/>
                    <a:pt x="28796" y="58223"/>
                    <a:pt x="10540" y="96323"/>
                  </a:cubicBezTo>
                  <a:cubicBezTo>
                    <a:pt x="-7716" y="134423"/>
                    <a:pt x="1412" y="182048"/>
                    <a:pt x="10540" y="22967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CF601A5-B2E1-B3E5-A6BE-044243D78577}"/>
              </a:ext>
            </a:extLst>
          </p:cNvPr>
          <p:cNvGrpSpPr/>
          <p:nvPr/>
        </p:nvGrpSpPr>
        <p:grpSpPr>
          <a:xfrm>
            <a:off x="243795" y="0"/>
            <a:ext cx="8542018" cy="4295403"/>
            <a:chOff x="276944" y="381589"/>
            <a:chExt cx="8542018" cy="42954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B61DC7-58BD-7367-6024-282FAB011E66}"/>
                </a:ext>
              </a:extLst>
            </p:cNvPr>
            <p:cNvGrpSpPr/>
            <p:nvPr/>
          </p:nvGrpSpPr>
          <p:grpSpPr>
            <a:xfrm>
              <a:off x="276944" y="2880855"/>
              <a:ext cx="1856502" cy="1796137"/>
              <a:chOff x="1095829" y="3904345"/>
              <a:chExt cx="1886857" cy="1799772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1128C6F-7E1B-AAB2-41B7-54279317F900}"/>
                  </a:ext>
                </a:extLst>
              </p:cNvPr>
              <p:cNvSpPr/>
              <p:nvPr/>
            </p:nvSpPr>
            <p:spPr>
              <a:xfrm>
                <a:off x="1095829" y="3904345"/>
                <a:ext cx="1886857" cy="1799772"/>
              </a:xfrm>
              <a:prstGeom prst="ellipse">
                <a:avLst/>
              </a:prstGeom>
              <a:gradFill>
                <a:gsLst>
                  <a:gs pos="100000">
                    <a:srgbClr val="00CC00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100000">
                      <a:srgbClr val="00CC00">
                        <a:alpha val="0"/>
                        <a:lumMod val="100000"/>
                      </a:srgbClr>
                    </a:gs>
                    <a:gs pos="100000">
                      <a:schemeClr val="bg1"/>
                    </a:gs>
                  </a:gsLst>
                  <a:lin ang="10800000" scaled="0"/>
                </a:gradFill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Kry Senghort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C22A3CF-4963-19DA-39A6-DB52BF583148}"/>
                  </a:ext>
                </a:extLst>
              </p:cNvPr>
              <p:cNvSpPr/>
              <p:nvPr/>
            </p:nvSpPr>
            <p:spPr>
              <a:xfrm>
                <a:off x="1977304" y="3960734"/>
                <a:ext cx="162149" cy="12366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1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A5F12F7-1CD0-FE2C-1B22-F990C11F49F6}"/>
                </a:ext>
              </a:extLst>
            </p:cNvPr>
            <p:cNvGrpSpPr/>
            <p:nvPr/>
          </p:nvGrpSpPr>
          <p:grpSpPr>
            <a:xfrm>
              <a:off x="662160" y="901000"/>
              <a:ext cx="7837715" cy="539936"/>
              <a:chOff x="870857" y="616395"/>
              <a:chExt cx="10450286" cy="71991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008791C-DAB6-FC6E-D92D-C9A5C53EAA6B}"/>
                  </a:ext>
                </a:extLst>
              </p:cNvPr>
              <p:cNvGrpSpPr/>
              <p:nvPr/>
            </p:nvGrpSpPr>
            <p:grpSpPr>
              <a:xfrm>
                <a:off x="870857" y="629317"/>
                <a:ext cx="10450286" cy="706993"/>
                <a:chOff x="1436915" y="667658"/>
                <a:chExt cx="9071428" cy="914399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748AD44-CE92-3EC7-1AF2-24B7073A266C}"/>
                    </a:ext>
                  </a:extLst>
                </p:cNvPr>
                <p:cNvSpPr/>
                <p:nvPr/>
              </p:nvSpPr>
              <p:spPr>
                <a:xfrm>
                  <a:off x="1436915" y="667658"/>
                  <a:ext cx="9071428" cy="914399"/>
                </a:xfrm>
                <a:prstGeom prst="roundRect">
                  <a:avLst>
                    <a:gd name="adj" fmla="val 46701"/>
                  </a:avLst>
                </a:prstGeom>
                <a:effectLst>
                  <a:innerShdw blurRad="3810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18838753-CC2E-9880-8839-8E2A5D5E4E0F}"/>
                    </a:ext>
                  </a:extLst>
                </p:cNvPr>
                <p:cNvSpPr/>
                <p:nvPr/>
              </p:nvSpPr>
              <p:spPr>
                <a:xfrm>
                  <a:off x="1695199" y="839485"/>
                  <a:ext cx="8554860" cy="541886"/>
                </a:xfrm>
                <a:prstGeom prst="roundRect">
                  <a:avLst>
                    <a:gd name="adj" fmla="val 40805"/>
                  </a:avLst>
                </a:prstGeom>
                <a:solidFill>
                  <a:schemeClr val="bg2">
                    <a:lumMod val="75000"/>
                  </a:schemeClr>
                </a:solidFill>
                <a:effectLst>
                  <a:innerShdw blurRad="1524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350" dirty="0">
                      <a:latin typeface="Bahnschrift Condensed" panose="020B0502040204020203" pitchFamily="34" charset="0"/>
                    </a:rPr>
                    <a:t>                                    </a:t>
                  </a:r>
                  <a:r>
                    <a:rPr lang="en-US" sz="1800" b="1" dirty="0">
                      <a:solidFill>
                        <a:srgbClr val="FF0000"/>
                      </a:solidFill>
                      <a:latin typeface="Bahnschrift Condensed" panose="020B0502040204020203" pitchFamily="34" charset="0"/>
                    </a:rPr>
                    <a:t>Members of Group 04                                    The four handsome mans</a:t>
                  </a:r>
                  <a:endParaRPr lang="en-US" sz="105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2223833-CECF-3B89-DDBC-4FB41F8CF391}"/>
                  </a:ext>
                </a:extLst>
              </p:cNvPr>
              <p:cNvGrpSpPr/>
              <p:nvPr/>
            </p:nvGrpSpPr>
            <p:grpSpPr>
              <a:xfrm>
                <a:off x="5958687" y="616395"/>
                <a:ext cx="788499" cy="706993"/>
                <a:chOff x="5958687" y="616395"/>
                <a:chExt cx="788499" cy="706993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5FE4A4C-127A-1260-31E6-38E13E1A9C2D}"/>
                    </a:ext>
                  </a:extLst>
                </p:cNvPr>
                <p:cNvSpPr/>
                <p:nvPr/>
              </p:nvSpPr>
              <p:spPr>
                <a:xfrm>
                  <a:off x="5958687" y="616395"/>
                  <a:ext cx="788499" cy="706993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09F3353-64EE-4D64-F852-8B74BC3C937B}"/>
                    </a:ext>
                  </a:extLst>
                </p:cNvPr>
                <p:cNvSpPr/>
                <p:nvPr/>
              </p:nvSpPr>
              <p:spPr>
                <a:xfrm>
                  <a:off x="6138920" y="742918"/>
                  <a:ext cx="449943" cy="418974"/>
                </a:xfrm>
                <a:prstGeom prst="ellipse">
                  <a:avLst/>
                </a:prstGeom>
                <a:gradFill>
                  <a:gsLst>
                    <a:gs pos="100000">
                      <a:srgbClr val="00CC00"/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n>
                  <a:gradFill>
                    <a:gsLst>
                      <a:gs pos="100000">
                        <a:srgbClr val="00CC00">
                          <a:alpha val="0"/>
                          <a:lumMod val="100000"/>
                        </a:srgbClr>
                      </a:gs>
                      <a:gs pos="100000">
                        <a:schemeClr val="bg1"/>
                      </a:gs>
                    </a:gsLst>
                    <a:lin ang="10800000" scaled="0"/>
                  </a:gradFill>
                </a:ln>
                <a:effectLst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50D34F-9758-C155-DD1D-75F99364E694}"/>
                </a:ext>
              </a:extLst>
            </p:cNvPr>
            <p:cNvSpPr/>
            <p:nvPr/>
          </p:nvSpPr>
          <p:spPr>
            <a:xfrm>
              <a:off x="1911091" y="2782882"/>
              <a:ext cx="1908808" cy="1894109"/>
            </a:xfrm>
            <a:prstGeom prst="ellipse">
              <a:avLst/>
            </a:prstGeom>
            <a:solidFill>
              <a:srgbClr val="F5F137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Lim </a:t>
              </a:r>
              <a:r>
                <a:rPr lang="en-US" sz="2100" b="1" dirty="0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Sunheng</a:t>
              </a:r>
              <a:endParaRPr lang="en-US" sz="2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7C197BE-1DBA-C3B9-2A03-483537597725}"/>
                </a:ext>
              </a:extLst>
            </p:cNvPr>
            <p:cNvSpPr/>
            <p:nvPr/>
          </p:nvSpPr>
          <p:spPr>
            <a:xfrm>
              <a:off x="3614707" y="2846963"/>
              <a:ext cx="1856502" cy="1758043"/>
            </a:xfrm>
            <a:prstGeom prst="ellipse">
              <a:avLst/>
            </a:prstGeom>
            <a:gradFill>
              <a:gsLst>
                <a:gs pos="100000">
                  <a:srgbClr val="FF00FF"/>
                </a:gs>
                <a:gs pos="97000">
                  <a:srgbClr val="CD37B8"/>
                </a:gs>
                <a:gs pos="100000">
                  <a:srgbClr val="A3158F"/>
                </a:gs>
                <a:gs pos="0">
                  <a:srgbClr val="FE82EC"/>
                </a:gs>
              </a:gsLst>
              <a:lin ang="10800000" scaled="0"/>
            </a:gradFill>
            <a:ln>
              <a:gradFill>
                <a:gsLst>
                  <a:gs pos="100000">
                    <a:srgbClr val="00CC00">
                      <a:alpha val="0"/>
                      <a:lumMod val="100000"/>
                    </a:srgbClr>
                  </a:gs>
                  <a:gs pos="100000">
                    <a:schemeClr val="bg1"/>
                  </a:gs>
                </a:gsLst>
                <a:lin ang="10800000" scaled="0"/>
              </a:gra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  <a:p>
              <a:pPr algn="ctr"/>
              <a:r>
                <a:rPr lang="en-US" sz="2100" b="1" dirty="0" err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Buth</a:t>
              </a:r>
              <a:r>
                <a:rPr lang="en-US" sz="21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1800" b="1" dirty="0" err="1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Cheableng</a:t>
              </a:r>
              <a:endParaRPr lang="en-US" sz="21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0F9A44-AF23-5AAF-B208-E24EB83019EC}"/>
                </a:ext>
              </a:extLst>
            </p:cNvPr>
            <p:cNvSpPr/>
            <p:nvPr/>
          </p:nvSpPr>
          <p:spPr>
            <a:xfrm>
              <a:off x="5281119" y="2845765"/>
              <a:ext cx="1903697" cy="1758043"/>
            </a:xfrm>
            <a:prstGeom prst="ellipse">
              <a:avLst/>
            </a:prstGeom>
            <a:gradFill flip="none" rotWithShape="1">
              <a:gsLst>
                <a:gs pos="0">
                  <a:srgbClr val="3366FF">
                    <a:shade val="30000"/>
                    <a:satMod val="115000"/>
                  </a:srgbClr>
                </a:gs>
                <a:gs pos="50000">
                  <a:srgbClr val="3366FF">
                    <a:shade val="67500"/>
                    <a:satMod val="115000"/>
                  </a:srgbClr>
                </a:gs>
                <a:gs pos="100000">
                  <a:srgbClr val="3366FF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00" dirty="0">
                <a:ln>
                  <a:solidFill>
                    <a:srgbClr val="FF7C80"/>
                  </a:solidFill>
                </a:ln>
              </a:endParaRPr>
            </a:p>
            <a:p>
              <a:pPr algn="ctr"/>
              <a:r>
                <a:rPr lang="en-US" sz="2100" dirty="0">
                  <a:ln>
                    <a:solidFill>
                      <a:srgbClr val="FF7C80"/>
                    </a:solidFill>
                  </a:ln>
                </a:rPr>
                <a:t>Ek </a:t>
              </a:r>
              <a:r>
                <a:rPr lang="en-US" sz="2100" dirty="0" err="1">
                  <a:ln>
                    <a:solidFill>
                      <a:srgbClr val="FF7C80"/>
                    </a:solidFill>
                  </a:ln>
                </a:rPr>
                <a:t>VongPanharith</a:t>
              </a:r>
              <a:endParaRPr lang="en-US" sz="2100" dirty="0">
                <a:ln>
                  <a:solidFill>
                    <a:srgbClr val="FF7C80"/>
                  </a:solidFill>
                </a:ln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C0BF9A9-7964-377C-17E3-13FD4131C338}"/>
                </a:ext>
              </a:extLst>
            </p:cNvPr>
            <p:cNvSpPr/>
            <p:nvPr/>
          </p:nvSpPr>
          <p:spPr>
            <a:xfrm>
              <a:off x="6915265" y="2845765"/>
              <a:ext cx="1903697" cy="1758043"/>
            </a:xfrm>
            <a:prstGeom prst="ellipse">
              <a:avLst/>
            </a:prstGeom>
            <a:solidFill>
              <a:srgbClr val="FF0000"/>
            </a:solidFill>
            <a:ln>
              <a:gradFill>
                <a:gsLst>
                  <a:gs pos="100000">
                    <a:srgbClr val="00CC00">
                      <a:alpha val="0"/>
                      <a:lumMod val="100000"/>
                    </a:srgbClr>
                  </a:gs>
                  <a:gs pos="100000">
                    <a:schemeClr val="bg1"/>
                  </a:gs>
                </a:gsLst>
                <a:lin ang="10800000" scaled="0"/>
              </a:gra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0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Koythol</a:t>
              </a:r>
              <a:r>
                <a:rPr lang="en-US" sz="210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 </a:t>
              </a:r>
              <a:r>
                <a:rPr lang="en-US" sz="210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Amrint</a:t>
              </a:r>
              <a:endParaRPr lang="en-US" sz="21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47C9C5-07CA-67C5-49C0-87B7A9C55A8B}"/>
                </a:ext>
              </a:extLst>
            </p:cNvPr>
            <p:cNvGrpSpPr/>
            <p:nvPr/>
          </p:nvGrpSpPr>
          <p:grpSpPr>
            <a:xfrm>
              <a:off x="1204584" y="1128722"/>
              <a:ext cx="3591139" cy="1878798"/>
              <a:chOff x="1606112" y="1590826"/>
              <a:chExt cx="4746824" cy="241919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80CCEE-0CEB-790F-19B1-19DCCE4C8B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19586" y="1590826"/>
                <a:ext cx="4533350" cy="22373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AB3FA91-F25D-0EEE-D02F-EC747DE0E592}"/>
                  </a:ext>
                </a:extLst>
              </p:cNvPr>
              <p:cNvSpPr/>
              <p:nvPr/>
            </p:nvSpPr>
            <p:spPr>
              <a:xfrm>
                <a:off x="1606112" y="3789596"/>
                <a:ext cx="241414" cy="220429"/>
              </a:xfrm>
              <a:custGeom>
                <a:avLst/>
                <a:gdLst>
                  <a:gd name="connsiteX0" fmla="*/ 220090 w 220090"/>
                  <a:gd name="connsiteY0" fmla="*/ 53460 h 229673"/>
                  <a:gd name="connsiteX1" fmla="*/ 120078 w 220090"/>
                  <a:gd name="connsiteY1" fmla="*/ 1073 h 229673"/>
                  <a:gd name="connsiteX2" fmla="*/ 10540 w 220090"/>
                  <a:gd name="connsiteY2" fmla="*/ 96323 h 229673"/>
                  <a:gd name="connsiteX3" fmla="*/ 10540 w 220090"/>
                  <a:gd name="connsiteY3" fmla="*/ 229673 h 229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090" h="229673">
                    <a:moveTo>
                      <a:pt x="220090" y="53460"/>
                    </a:moveTo>
                    <a:cubicBezTo>
                      <a:pt x="187546" y="23694"/>
                      <a:pt x="155003" y="-6071"/>
                      <a:pt x="120078" y="1073"/>
                    </a:cubicBezTo>
                    <a:cubicBezTo>
                      <a:pt x="85153" y="8217"/>
                      <a:pt x="28796" y="58223"/>
                      <a:pt x="10540" y="96323"/>
                    </a:cubicBezTo>
                    <a:cubicBezTo>
                      <a:pt x="-7716" y="134423"/>
                      <a:pt x="1412" y="182048"/>
                      <a:pt x="10540" y="22967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EEC92B0-512D-6BB4-1F69-E2616FA2B476}"/>
                </a:ext>
              </a:extLst>
            </p:cNvPr>
            <p:cNvGrpSpPr/>
            <p:nvPr/>
          </p:nvGrpSpPr>
          <p:grpSpPr>
            <a:xfrm rot="14084857">
              <a:off x="4699934" y="1269418"/>
              <a:ext cx="3311964" cy="1536305"/>
              <a:chOff x="1673811" y="1623492"/>
              <a:chExt cx="4762909" cy="2346427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897D1FA-007D-BD57-6704-5CD5B42631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370" y="1623492"/>
                <a:ext cx="4533350" cy="22373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DCD91CB-5164-595B-65B6-68EAF6E62751}"/>
                  </a:ext>
                </a:extLst>
              </p:cNvPr>
              <p:cNvSpPr/>
              <p:nvPr/>
            </p:nvSpPr>
            <p:spPr>
              <a:xfrm rot="11816369">
                <a:off x="1673811" y="3834031"/>
                <a:ext cx="241414" cy="135888"/>
              </a:xfrm>
              <a:custGeom>
                <a:avLst/>
                <a:gdLst>
                  <a:gd name="connsiteX0" fmla="*/ 220090 w 220090"/>
                  <a:gd name="connsiteY0" fmla="*/ 53460 h 229673"/>
                  <a:gd name="connsiteX1" fmla="*/ 120078 w 220090"/>
                  <a:gd name="connsiteY1" fmla="*/ 1073 h 229673"/>
                  <a:gd name="connsiteX2" fmla="*/ 10540 w 220090"/>
                  <a:gd name="connsiteY2" fmla="*/ 96323 h 229673"/>
                  <a:gd name="connsiteX3" fmla="*/ 10540 w 220090"/>
                  <a:gd name="connsiteY3" fmla="*/ 229673 h 229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090" h="229673">
                    <a:moveTo>
                      <a:pt x="220090" y="53460"/>
                    </a:moveTo>
                    <a:cubicBezTo>
                      <a:pt x="187546" y="23694"/>
                      <a:pt x="155003" y="-6071"/>
                      <a:pt x="120078" y="1073"/>
                    </a:cubicBezTo>
                    <a:cubicBezTo>
                      <a:pt x="85153" y="8217"/>
                      <a:pt x="28796" y="58223"/>
                      <a:pt x="10540" y="96323"/>
                    </a:cubicBezTo>
                    <a:cubicBezTo>
                      <a:pt x="-7716" y="134423"/>
                      <a:pt x="1412" y="182048"/>
                      <a:pt x="10540" y="22967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83B0FEE-47AC-EDD7-9278-2F85699F9D6E}"/>
                </a:ext>
              </a:extLst>
            </p:cNvPr>
            <p:cNvGrpSpPr/>
            <p:nvPr/>
          </p:nvGrpSpPr>
          <p:grpSpPr>
            <a:xfrm>
              <a:off x="2917084" y="1128721"/>
              <a:ext cx="1878639" cy="1796137"/>
              <a:chOff x="1606112" y="1590826"/>
              <a:chExt cx="4746824" cy="2419199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7EBD44A-1D95-ADED-2B05-DE595C082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19586" y="1590826"/>
                <a:ext cx="4533350" cy="22373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6D4395-1578-C914-69A7-6A74B0B9EAD1}"/>
                  </a:ext>
                </a:extLst>
              </p:cNvPr>
              <p:cNvSpPr/>
              <p:nvPr/>
            </p:nvSpPr>
            <p:spPr>
              <a:xfrm>
                <a:off x="1606112" y="3789596"/>
                <a:ext cx="241414" cy="220429"/>
              </a:xfrm>
              <a:custGeom>
                <a:avLst/>
                <a:gdLst>
                  <a:gd name="connsiteX0" fmla="*/ 220090 w 220090"/>
                  <a:gd name="connsiteY0" fmla="*/ 53460 h 229673"/>
                  <a:gd name="connsiteX1" fmla="*/ 120078 w 220090"/>
                  <a:gd name="connsiteY1" fmla="*/ 1073 h 229673"/>
                  <a:gd name="connsiteX2" fmla="*/ 10540 w 220090"/>
                  <a:gd name="connsiteY2" fmla="*/ 96323 h 229673"/>
                  <a:gd name="connsiteX3" fmla="*/ 10540 w 220090"/>
                  <a:gd name="connsiteY3" fmla="*/ 229673 h 229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090" h="229673">
                    <a:moveTo>
                      <a:pt x="220090" y="53460"/>
                    </a:moveTo>
                    <a:cubicBezTo>
                      <a:pt x="187546" y="23694"/>
                      <a:pt x="155003" y="-6071"/>
                      <a:pt x="120078" y="1073"/>
                    </a:cubicBezTo>
                    <a:cubicBezTo>
                      <a:pt x="85153" y="8217"/>
                      <a:pt x="28796" y="58223"/>
                      <a:pt x="10540" y="96323"/>
                    </a:cubicBezTo>
                    <a:cubicBezTo>
                      <a:pt x="-7716" y="134423"/>
                      <a:pt x="1412" y="182048"/>
                      <a:pt x="10540" y="22967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8757482-C904-5D3F-4EFF-5C49C0ECD4F5}"/>
                </a:ext>
              </a:extLst>
            </p:cNvPr>
            <p:cNvGrpSpPr/>
            <p:nvPr/>
          </p:nvGrpSpPr>
          <p:grpSpPr>
            <a:xfrm flipH="1">
              <a:off x="4772831" y="1128630"/>
              <a:ext cx="1517141" cy="1856084"/>
              <a:chOff x="1606112" y="1590826"/>
              <a:chExt cx="4746824" cy="2419199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8ECF298-D6E0-BE1E-0F65-6A9F8A7990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19586" y="1590826"/>
                <a:ext cx="4533350" cy="22373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4782D28A-D50C-961A-9131-32177931400A}"/>
                  </a:ext>
                </a:extLst>
              </p:cNvPr>
              <p:cNvSpPr/>
              <p:nvPr/>
            </p:nvSpPr>
            <p:spPr>
              <a:xfrm>
                <a:off x="1606112" y="3789596"/>
                <a:ext cx="241414" cy="220429"/>
              </a:xfrm>
              <a:custGeom>
                <a:avLst/>
                <a:gdLst>
                  <a:gd name="connsiteX0" fmla="*/ 220090 w 220090"/>
                  <a:gd name="connsiteY0" fmla="*/ 53460 h 229673"/>
                  <a:gd name="connsiteX1" fmla="*/ 120078 w 220090"/>
                  <a:gd name="connsiteY1" fmla="*/ 1073 h 229673"/>
                  <a:gd name="connsiteX2" fmla="*/ 10540 w 220090"/>
                  <a:gd name="connsiteY2" fmla="*/ 96323 h 229673"/>
                  <a:gd name="connsiteX3" fmla="*/ 10540 w 220090"/>
                  <a:gd name="connsiteY3" fmla="*/ 229673 h 229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090" h="229673">
                    <a:moveTo>
                      <a:pt x="220090" y="53460"/>
                    </a:moveTo>
                    <a:cubicBezTo>
                      <a:pt x="187546" y="23694"/>
                      <a:pt x="155003" y="-6071"/>
                      <a:pt x="120078" y="1073"/>
                    </a:cubicBezTo>
                    <a:cubicBezTo>
                      <a:pt x="85153" y="8217"/>
                      <a:pt x="28796" y="58223"/>
                      <a:pt x="10540" y="96323"/>
                    </a:cubicBezTo>
                    <a:cubicBezTo>
                      <a:pt x="-7716" y="134423"/>
                      <a:pt x="1412" y="182048"/>
                      <a:pt x="10540" y="22967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72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ctrTitle" idx="4294967295"/>
          </p:nvPr>
        </p:nvSpPr>
        <p:spPr>
          <a:xfrm>
            <a:off x="1421950" y="952800"/>
            <a:ext cx="63000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4294967295"/>
          </p:nvPr>
        </p:nvSpPr>
        <p:spPr>
          <a:xfrm>
            <a:off x="1421950" y="1411308"/>
            <a:ext cx="6300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18" name="Google Shape;318;p29"/>
          <p:cNvSpPr txBox="1">
            <a:spLocks noGrp="1"/>
          </p:cNvSpPr>
          <p:nvPr>
            <p:ph type="ctrTitle" idx="4294967295"/>
          </p:nvPr>
        </p:nvSpPr>
        <p:spPr>
          <a:xfrm>
            <a:off x="1421950" y="3276894"/>
            <a:ext cx="63000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4294967295"/>
          </p:nvPr>
        </p:nvSpPr>
        <p:spPr>
          <a:xfrm>
            <a:off x="1421950" y="3735401"/>
            <a:ext cx="6300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ctrTitle" idx="4294967295"/>
          </p:nvPr>
        </p:nvSpPr>
        <p:spPr>
          <a:xfrm>
            <a:off x="1421950" y="2114847"/>
            <a:ext cx="63000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4294967295"/>
          </p:nvPr>
        </p:nvSpPr>
        <p:spPr>
          <a:xfrm>
            <a:off x="1421950" y="2573355"/>
            <a:ext cx="6300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23" name="Google Shape;323;p29"/>
          <p:cNvSpPr/>
          <p:nvPr/>
        </p:nvSpPr>
        <p:spPr>
          <a:xfrm rot="-2700000">
            <a:off x="4470555" y="1869845"/>
            <a:ext cx="202913" cy="202999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B0C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  <p:sp>
        <p:nvSpPr>
          <p:cNvPr id="324" name="Google Shape;324;p29"/>
          <p:cNvSpPr/>
          <p:nvPr/>
        </p:nvSpPr>
        <p:spPr>
          <a:xfrm rot="-2700000">
            <a:off x="4470555" y="3051770"/>
            <a:ext cx="202913" cy="202999"/>
          </a:xfrm>
          <a:custGeom>
            <a:avLst/>
            <a:gdLst/>
            <a:ahLst/>
            <a:cxnLst/>
            <a:rect l="l" t="t" r="r" b="b"/>
            <a:pathLst>
              <a:path w="209462" h="209550" extrusionOk="0">
                <a:moveTo>
                  <a:pt x="103807" y="20761"/>
                </a:moveTo>
                <a:lnTo>
                  <a:pt x="103983" y="105391"/>
                </a:lnTo>
                <a:lnTo>
                  <a:pt x="103983" y="105391"/>
                </a:lnTo>
                <a:lnTo>
                  <a:pt x="89292" y="85245"/>
                </a:lnTo>
                <a:lnTo>
                  <a:pt x="103807" y="20761"/>
                </a:lnTo>
                <a:close/>
                <a:moveTo>
                  <a:pt x="125097" y="89644"/>
                </a:moveTo>
                <a:lnTo>
                  <a:pt x="189668" y="104335"/>
                </a:lnTo>
                <a:lnTo>
                  <a:pt x="103983" y="105391"/>
                </a:lnTo>
                <a:lnTo>
                  <a:pt x="120170" y="124481"/>
                </a:lnTo>
                <a:lnTo>
                  <a:pt x="105479" y="188964"/>
                </a:lnTo>
                <a:lnTo>
                  <a:pt x="103983" y="105391"/>
                </a:lnTo>
                <a:lnTo>
                  <a:pt x="84277" y="120082"/>
                </a:lnTo>
                <a:lnTo>
                  <a:pt x="19706" y="105391"/>
                </a:lnTo>
                <a:lnTo>
                  <a:pt x="103983" y="105391"/>
                </a:lnTo>
                <a:lnTo>
                  <a:pt x="125097" y="89644"/>
                </a:lnTo>
                <a:close/>
                <a:moveTo>
                  <a:pt x="104423" y="0"/>
                </a:moveTo>
                <a:lnTo>
                  <a:pt x="82518" y="82078"/>
                </a:lnTo>
                <a:lnTo>
                  <a:pt x="0" y="105127"/>
                </a:lnTo>
                <a:lnTo>
                  <a:pt x="81902" y="127032"/>
                </a:lnTo>
                <a:lnTo>
                  <a:pt x="104951" y="209550"/>
                </a:lnTo>
                <a:lnTo>
                  <a:pt x="126856" y="127472"/>
                </a:lnTo>
                <a:lnTo>
                  <a:pt x="209462" y="104511"/>
                </a:lnTo>
                <a:lnTo>
                  <a:pt x="127384" y="82694"/>
                </a:lnTo>
                <a:lnTo>
                  <a:pt x="104423" y="0"/>
                </a:lnTo>
                <a:close/>
              </a:path>
            </a:pathLst>
          </a:custGeom>
          <a:solidFill>
            <a:srgbClr val="B0C6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0C6D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31" name="Google Shape;331;p30"/>
          <p:cNvGrpSpPr/>
          <p:nvPr/>
        </p:nvGrpSpPr>
        <p:grpSpPr>
          <a:xfrm>
            <a:off x="710674" y="1627964"/>
            <a:ext cx="7300911" cy="731700"/>
            <a:chOff x="710674" y="1323164"/>
            <a:chExt cx="7300911" cy="731700"/>
          </a:xfrm>
        </p:grpSpPr>
        <p:sp>
          <p:nvSpPr>
            <p:cNvPr id="332" name="Google Shape;332;p30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6C7A83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</a:t>
              </a:r>
              <a:endParaRPr sz="3600">
                <a:solidFill>
                  <a:srgbClr val="6C7A83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6C7A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34" name="Google Shape;334;p3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335" name="Google Shape;335;p30"/>
          <p:cNvGrpSpPr/>
          <p:nvPr/>
        </p:nvGrpSpPr>
        <p:grpSpPr>
          <a:xfrm>
            <a:off x="710677" y="2510700"/>
            <a:ext cx="6939410" cy="731700"/>
            <a:chOff x="710677" y="2207525"/>
            <a:chExt cx="6939410" cy="731700"/>
          </a:xfrm>
        </p:grpSpPr>
        <p:sp>
          <p:nvSpPr>
            <p:cNvPr id="336" name="Google Shape;336;p30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8A9BA6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Ipsum</a:t>
              </a:r>
              <a:endParaRPr sz="3600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339" name="Google Shape;339;p30"/>
          <p:cNvGrpSpPr/>
          <p:nvPr/>
        </p:nvGrpSpPr>
        <p:grpSpPr>
          <a:xfrm>
            <a:off x="710675" y="3393425"/>
            <a:ext cx="6576713" cy="731700"/>
            <a:chOff x="710675" y="3088625"/>
            <a:chExt cx="6576713" cy="731700"/>
          </a:xfrm>
        </p:grpSpPr>
        <p:sp>
          <p:nvSpPr>
            <p:cNvPr id="340" name="Google Shape;340;p30"/>
            <p:cNvSpPr txBox="1"/>
            <p:nvPr/>
          </p:nvSpPr>
          <p:spPr>
            <a:xfrm>
              <a:off x="710675" y="313882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B0C6D3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Dolor</a:t>
              </a:r>
              <a:endParaRPr sz="36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B0C6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48" name="Google Shape;348;p31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22338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49" name="Google Shape;349;p31"/>
          <p:cNvSpPr txBox="1">
            <a:spLocks noGrp="1"/>
          </p:cNvSpPr>
          <p:nvPr>
            <p:ph type="body" idx="2"/>
          </p:nvPr>
        </p:nvSpPr>
        <p:spPr>
          <a:xfrm>
            <a:off x="3455099" y="1563725"/>
            <a:ext cx="22338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0" name="Google Shape;350;p31"/>
          <p:cNvSpPr txBox="1">
            <a:spLocks noGrp="1"/>
          </p:cNvSpPr>
          <p:nvPr>
            <p:ph type="body" idx="3"/>
          </p:nvPr>
        </p:nvSpPr>
        <p:spPr>
          <a:xfrm>
            <a:off x="5907001" y="1563725"/>
            <a:ext cx="22338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1" name="Google Shape;351;p3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body" idx="1"/>
          </p:nvPr>
        </p:nvSpPr>
        <p:spPr>
          <a:xfrm>
            <a:off x="1003200" y="2859125"/>
            <a:ext cx="22338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3" name="Google Shape;353;p31"/>
          <p:cNvSpPr txBox="1">
            <a:spLocks noGrp="1"/>
          </p:cNvSpPr>
          <p:nvPr>
            <p:ph type="body" idx="2"/>
          </p:nvPr>
        </p:nvSpPr>
        <p:spPr>
          <a:xfrm>
            <a:off x="3455099" y="2859125"/>
            <a:ext cx="22338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4" name="Google Shape;354;p31"/>
          <p:cNvSpPr txBox="1">
            <a:spLocks noGrp="1"/>
          </p:cNvSpPr>
          <p:nvPr>
            <p:ph type="body" idx="3"/>
          </p:nvPr>
        </p:nvSpPr>
        <p:spPr>
          <a:xfrm>
            <a:off x="5907001" y="2859125"/>
            <a:ext cx="22338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1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61" name="Google Shape;361;p32"/>
          <p:cNvCxnSpPr/>
          <p:nvPr/>
        </p:nvCxnSpPr>
        <p:spPr>
          <a:xfrm>
            <a:off x="1151175" y="996761"/>
            <a:ext cx="684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2"/>
          <p:cNvCxnSpPr/>
          <p:nvPr/>
        </p:nvCxnSpPr>
        <p:spPr>
          <a:xfrm>
            <a:off x="1151175" y="1667296"/>
            <a:ext cx="684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2"/>
          <p:cNvCxnSpPr/>
          <p:nvPr/>
        </p:nvCxnSpPr>
        <p:spPr>
          <a:xfrm>
            <a:off x="1151175" y="2337830"/>
            <a:ext cx="684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2"/>
          <p:cNvCxnSpPr/>
          <p:nvPr/>
        </p:nvCxnSpPr>
        <p:spPr>
          <a:xfrm>
            <a:off x="1151175" y="3008364"/>
            <a:ext cx="684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2"/>
          <p:cNvCxnSpPr/>
          <p:nvPr/>
        </p:nvCxnSpPr>
        <p:spPr>
          <a:xfrm>
            <a:off x="1151175" y="3699595"/>
            <a:ext cx="684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32"/>
          <p:cNvSpPr txBox="1"/>
          <p:nvPr/>
        </p:nvSpPr>
        <p:spPr>
          <a:xfrm>
            <a:off x="1151175" y="846725"/>
            <a:ext cx="292200" cy="28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4000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3000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2000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1000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100"/>
              </a:spcBef>
              <a:spcAft>
                <a:spcPts val="4100"/>
              </a:spcAft>
              <a:buNone/>
            </a:pPr>
            <a:r>
              <a:rPr lang="en" sz="10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0</a:t>
            </a:r>
            <a:endParaRPr sz="10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1737409" y="2231290"/>
            <a:ext cx="220800" cy="146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2034405" y="1858860"/>
            <a:ext cx="220800" cy="184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"/>
          <p:cNvSpPr/>
          <p:nvPr/>
        </p:nvSpPr>
        <p:spPr>
          <a:xfrm>
            <a:off x="2331400" y="2337830"/>
            <a:ext cx="220800" cy="13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3394191" y="2527855"/>
            <a:ext cx="220800" cy="117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3691187" y="1962321"/>
            <a:ext cx="220800" cy="17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3988182" y="1142614"/>
            <a:ext cx="220800" cy="25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5050973" y="2003693"/>
            <a:ext cx="220800" cy="169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5347969" y="996644"/>
            <a:ext cx="220800" cy="27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5644964" y="2176121"/>
            <a:ext cx="220800" cy="152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6707755" y="2583025"/>
            <a:ext cx="220800" cy="111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2"/>
          <p:cNvSpPr/>
          <p:nvPr/>
        </p:nvSpPr>
        <p:spPr>
          <a:xfrm>
            <a:off x="7004750" y="1203663"/>
            <a:ext cx="220800" cy="249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7301746" y="1500227"/>
            <a:ext cx="220800" cy="21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body" idx="4294967295"/>
          </p:nvPr>
        </p:nvSpPr>
        <p:spPr>
          <a:xfrm>
            <a:off x="613682" y="1768950"/>
            <a:ext cx="2393400" cy="1605600"/>
          </a:xfrm>
          <a:prstGeom prst="rect">
            <a:avLst/>
          </a:prstGeom>
          <a:noFill/>
          <a:effectLst>
            <a:outerShdw blurRad="28575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MOBILE PROJECT</a:t>
            </a:r>
            <a:endParaRPr sz="36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385" name="Google Shape;385;p3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86" name="Google Shape;386;p33"/>
          <p:cNvGrpSpPr/>
          <p:nvPr/>
        </p:nvGrpSpPr>
        <p:grpSpPr>
          <a:xfrm>
            <a:off x="3607554" y="571491"/>
            <a:ext cx="1928605" cy="4000309"/>
            <a:chOff x="2547150" y="238125"/>
            <a:chExt cx="2525675" cy="5238750"/>
          </a:xfrm>
        </p:grpSpPr>
        <p:sp>
          <p:nvSpPr>
            <p:cNvPr id="387" name="Google Shape;387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3"/>
          <p:cNvSpPr txBox="1">
            <a:spLocks noGrp="1"/>
          </p:cNvSpPr>
          <p:nvPr>
            <p:ph type="body" idx="4294967295"/>
          </p:nvPr>
        </p:nvSpPr>
        <p:spPr>
          <a:xfrm>
            <a:off x="6068582" y="1768950"/>
            <a:ext cx="2393400" cy="1605600"/>
          </a:xfrm>
          <a:prstGeom prst="rect">
            <a:avLst/>
          </a:prstGeom>
          <a:noFill/>
          <a:effectLst>
            <a:outerShdw blurRad="28575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3653275" y="924650"/>
            <a:ext cx="1837525" cy="329462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99" name="Google Shape;399;p34"/>
          <p:cNvGrpSpPr/>
          <p:nvPr/>
        </p:nvGrpSpPr>
        <p:grpSpPr>
          <a:xfrm>
            <a:off x="3203827" y="465959"/>
            <a:ext cx="2736410" cy="4222433"/>
            <a:chOff x="2112475" y="238125"/>
            <a:chExt cx="3395050" cy="5238750"/>
          </a:xfrm>
        </p:grpSpPr>
        <p:sp>
          <p:nvSpPr>
            <p:cNvPr id="400" name="Google Shape;400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34"/>
          <p:cNvSpPr txBox="1">
            <a:spLocks noGrp="1"/>
          </p:cNvSpPr>
          <p:nvPr>
            <p:ph type="body" idx="4294967295"/>
          </p:nvPr>
        </p:nvSpPr>
        <p:spPr>
          <a:xfrm>
            <a:off x="385082" y="1768950"/>
            <a:ext cx="2393400" cy="1605600"/>
          </a:xfrm>
          <a:prstGeom prst="rect">
            <a:avLst/>
          </a:prstGeom>
          <a:noFill/>
          <a:effectLst>
            <a:outerShdw blurRad="28575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TABLET</a:t>
            </a:r>
            <a:endParaRPr sz="36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PROJECT</a:t>
            </a:r>
            <a:endParaRPr sz="36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05" name="Google Shape;405;p34"/>
          <p:cNvSpPr txBox="1">
            <a:spLocks noGrp="1"/>
          </p:cNvSpPr>
          <p:nvPr>
            <p:ph type="body" idx="4294967295"/>
          </p:nvPr>
        </p:nvSpPr>
        <p:spPr>
          <a:xfrm>
            <a:off x="6297182" y="1768950"/>
            <a:ext cx="2393400" cy="1605600"/>
          </a:xfrm>
          <a:prstGeom prst="rect">
            <a:avLst/>
          </a:prstGeom>
          <a:noFill/>
          <a:effectLst>
            <a:outerShdw blurRad="28575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06" name="Google Shape;4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113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4294967295"/>
          </p:nvPr>
        </p:nvSpPr>
        <p:spPr>
          <a:xfrm>
            <a:off x="232682" y="1768950"/>
            <a:ext cx="2393400" cy="1605600"/>
          </a:xfrm>
          <a:prstGeom prst="rect">
            <a:avLst/>
          </a:prstGeom>
          <a:noFill/>
          <a:effectLst>
            <a:outerShdw blurRad="28575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DESKTOP</a:t>
            </a:r>
            <a:endParaRPr sz="36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PROJECT</a:t>
            </a:r>
            <a:endParaRPr sz="3600">
              <a:solidFill>
                <a:srgbClr val="FFFFFF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14" name="Google Shape;414;p35"/>
          <p:cNvSpPr txBox="1">
            <a:spLocks noGrp="1"/>
          </p:cNvSpPr>
          <p:nvPr>
            <p:ph type="body" idx="4294967295"/>
          </p:nvPr>
        </p:nvSpPr>
        <p:spPr>
          <a:xfrm>
            <a:off x="6449582" y="1768950"/>
            <a:ext cx="2393400" cy="1605600"/>
          </a:xfrm>
          <a:prstGeom prst="rect">
            <a:avLst/>
          </a:prstGeom>
          <a:noFill/>
          <a:effectLst>
            <a:outerShdw blurRad="28575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415" name="Google Shape;415;p35"/>
          <p:cNvGrpSpPr/>
          <p:nvPr/>
        </p:nvGrpSpPr>
        <p:grpSpPr>
          <a:xfrm>
            <a:off x="2627675" y="1432596"/>
            <a:ext cx="3888468" cy="2278207"/>
            <a:chOff x="1177450" y="241631"/>
            <a:chExt cx="6173152" cy="3616776"/>
          </a:xfrm>
        </p:grpSpPr>
        <p:sp>
          <p:nvSpPr>
            <p:cNvPr id="416" name="Google Shape;41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B0C6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0" name="Google Shape;420;p35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3061896" y="1558208"/>
            <a:ext cx="3022519" cy="191995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ctrTitle" idx="4294967295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THANKS!</a:t>
            </a:r>
            <a:endParaRPr sz="2400"/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4294967295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3828600" y="1220955"/>
            <a:ext cx="1486799" cy="1256322"/>
            <a:chOff x="3918650" y="293075"/>
            <a:chExt cx="488500" cy="412775"/>
          </a:xfrm>
        </p:grpSpPr>
        <p:sp>
          <p:nvSpPr>
            <p:cNvPr id="429" name="Google Shape;429;p3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7" name="Google Shape;437;p37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Special thanks to all the people who made and released these awesome resources for free: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Presentation template by </a:t>
            </a:r>
            <a:r>
              <a:rPr lang="en" sz="2000" u="sng">
                <a:solidFill>
                  <a:srgbClr val="8A9B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000">
              <a:solidFill>
                <a:srgbClr val="8A9BA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Maps in slides 2, 6 and 9 from </a:t>
            </a:r>
            <a:r>
              <a:rPr lang="en" sz="2000" u="sng">
                <a:solidFill>
                  <a:srgbClr val="8A9BA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Rumsey Map Collection</a:t>
            </a:r>
            <a:endParaRPr sz="2000">
              <a:solidFill>
                <a:srgbClr val="8A9BA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Photographs by </a:t>
            </a:r>
            <a:r>
              <a:rPr lang="en" sz="2000" u="sng">
                <a:solidFill>
                  <a:srgbClr val="8A9BA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000">
              <a:solidFill>
                <a:srgbClr val="8A9BA6"/>
              </a:solidFill>
            </a:endParaRPr>
          </a:p>
        </p:txBody>
      </p:sp>
      <p:sp>
        <p:nvSpPr>
          <p:cNvPr id="438" name="Google Shape;438;p37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44" name="Google Shape;444;p38"/>
          <p:cNvSpPr txBox="1">
            <a:spLocks noGrp="1"/>
          </p:cNvSpPr>
          <p:nvPr>
            <p:ph type="body" idx="1"/>
          </p:nvPr>
        </p:nvSpPr>
        <p:spPr>
          <a:xfrm>
            <a:off x="1003200" y="1563725"/>
            <a:ext cx="7137600" cy="22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Titles: Frank Ruhl Libre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Body copy: Frank Ruhl Libre, Libre Baskerville (Quote)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8A9B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https://www.urbanfonts.com/fonts/Frank_Ruhl_Libre.font</a:t>
            </a:r>
            <a:endParaRPr sz="1400">
              <a:solidFill>
                <a:srgbClr val="8A9BA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8A9BA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https://www.fontsquirrel.com/fonts/libre-baskerville</a:t>
            </a:r>
            <a:endParaRPr sz="1400">
              <a:solidFill>
                <a:srgbClr val="8A9BA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Dark gray </a:t>
            </a:r>
            <a:r>
              <a:rPr lang="en" sz="1400" b="1">
                <a:solidFill>
                  <a:srgbClr val="6C7A83"/>
                </a:solidFill>
              </a:rPr>
              <a:t>#6c7a83</a:t>
            </a:r>
            <a:r>
              <a:rPr lang="en" sz="1400"/>
              <a:t> · Medium gray </a:t>
            </a:r>
            <a:r>
              <a:rPr lang="en" sz="1400" b="1">
                <a:solidFill>
                  <a:srgbClr val="8A9BA6"/>
                </a:solidFill>
              </a:rPr>
              <a:t>#8a9ba6</a:t>
            </a:r>
            <a:r>
              <a:rPr lang="en" sz="1400"/>
              <a:t> · Light gray </a:t>
            </a:r>
            <a:r>
              <a:rPr lang="en" sz="1400" b="1">
                <a:solidFill>
                  <a:srgbClr val="B0C6D3"/>
                </a:solidFill>
              </a:rPr>
              <a:t>#b0c6d3</a:t>
            </a:r>
            <a:r>
              <a:rPr lang="en" sz="1400"/>
              <a:t> · Beige </a:t>
            </a:r>
            <a:r>
              <a:rPr lang="en" sz="1400" b="1">
                <a:solidFill>
                  <a:srgbClr val="F2EDDA"/>
                </a:solidFill>
                <a:highlight>
                  <a:srgbClr val="434343"/>
                </a:highlight>
              </a:rPr>
              <a:t>#f2edda</a:t>
            </a:r>
            <a:endParaRPr sz="1400" b="1">
              <a:solidFill>
                <a:srgbClr val="F2EDDA"/>
              </a:solidFill>
              <a:highlight>
                <a:srgbClr val="43434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6C7A83"/>
              </a:solidFill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1003200" y="3943050"/>
            <a:ext cx="7137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A9BA6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A8AB6B4-9280-B510-AD41-97F0E180866F}"/>
              </a:ext>
            </a:extLst>
          </p:cNvPr>
          <p:cNvGrpSpPr/>
          <p:nvPr/>
        </p:nvGrpSpPr>
        <p:grpSpPr>
          <a:xfrm>
            <a:off x="2463669" y="515107"/>
            <a:ext cx="2568829" cy="4228618"/>
            <a:chOff x="3284892" y="686809"/>
            <a:chExt cx="3425105" cy="563815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CAC108-6462-A449-0878-359F2D446787}"/>
                </a:ext>
              </a:extLst>
            </p:cNvPr>
            <p:cNvCxnSpPr>
              <a:cxnSpLocks/>
            </p:cNvCxnSpPr>
            <p:nvPr/>
          </p:nvCxnSpPr>
          <p:spPr>
            <a:xfrm>
              <a:off x="3566244" y="3849716"/>
              <a:ext cx="2750690" cy="143461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0126B0F-4A1E-0E6F-48A3-D6DEE72D5E7F}"/>
                </a:ext>
              </a:extLst>
            </p:cNvPr>
            <p:cNvCxnSpPr>
              <a:cxnSpLocks/>
            </p:cNvCxnSpPr>
            <p:nvPr/>
          </p:nvCxnSpPr>
          <p:spPr>
            <a:xfrm>
              <a:off x="3416527" y="3591702"/>
              <a:ext cx="3293470" cy="41566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30A7C52-2EF3-F118-591E-0FA5550F1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4892" y="2801175"/>
              <a:ext cx="3291840" cy="58492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37F473D-2C4F-F5D1-0D1B-6844E9E26FC5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46" y="3665830"/>
              <a:ext cx="1963036" cy="265913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07ED4C8-5819-CAE8-8C9A-4F5724C7C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5770" y="1623306"/>
              <a:ext cx="2508783" cy="170722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E436B46-BFCF-CCA6-C981-0C6C741B6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7716" y="686809"/>
              <a:ext cx="1280160" cy="256032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29A0632-CC86-5A85-CB39-B820F5188A46}"/>
              </a:ext>
            </a:extLst>
          </p:cNvPr>
          <p:cNvSpPr/>
          <p:nvPr/>
        </p:nvSpPr>
        <p:spPr>
          <a:xfrm>
            <a:off x="1114610" y="1129188"/>
            <a:ext cx="2960318" cy="2960318"/>
          </a:xfrm>
          <a:prstGeom prst="ellipse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388E9BA1-5505-CE0E-FC91-3FD4B10DFAA8}"/>
              </a:ext>
            </a:extLst>
          </p:cNvPr>
          <p:cNvSpPr/>
          <p:nvPr/>
        </p:nvSpPr>
        <p:spPr>
          <a:xfrm rot="19800000">
            <a:off x="1094398" y="1068886"/>
            <a:ext cx="2971816" cy="3031052"/>
          </a:xfrm>
          <a:prstGeom prst="pie">
            <a:avLst>
              <a:gd name="adj1" fmla="val 283807"/>
              <a:gd name="adj2" fmla="val 1854175"/>
            </a:avLst>
          </a:prstGeom>
          <a:solidFill>
            <a:srgbClr val="B818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1" name="Partial Circle 40">
            <a:extLst>
              <a:ext uri="{FF2B5EF4-FFF2-40B4-BE49-F238E27FC236}">
                <a16:creationId xmlns:a16="http://schemas.microsoft.com/office/drawing/2014/main" id="{CBA260BC-1E1D-BD38-41D8-9D525A0FBF9C}"/>
              </a:ext>
            </a:extLst>
          </p:cNvPr>
          <p:cNvSpPr/>
          <p:nvPr/>
        </p:nvSpPr>
        <p:spPr>
          <a:xfrm rot="18000000">
            <a:off x="1082718" y="1056730"/>
            <a:ext cx="2959355" cy="3055364"/>
          </a:xfrm>
          <a:prstGeom prst="pie">
            <a:avLst>
              <a:gd name="adj1" fmla="val 620567"/>
              <a:gd name="adj2" fmla="val 2130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2" name="Partial Circle 41">
            <a:extLst>
              <a:ext uri="{FF2B5EF4-FFF2-40B4-BE49-F238E27FC236}">
                <a16:creationId xmlns:a16="http://schemas.microsoft.com/office/drawing/2014/main" id="{C0EF466B-18EB-08CC-9CE4-EBDDAD45BF7B}"/>
              </a:ext>
            </a:extLst>
          </p:cNvPr>
          <p:cNvSpPr/>
          <p:nvPr/>
        </p:nvSpPr>
        <p:spPr>
          <a:xfrm rot="2700000">
            <a:off x="1103747" y="1093536"/>
            <a:ext cx="2981474" cy="3031052"/>
          </a:xfrm>
          <a:prstGeom prst="pie">
            <a:avLst>
              <a:gd name="adj1" fmla="val 329415"/>
              <a:gd name="adj2" fmla="val 18123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Partial Circle 43">
            <a:extLst>
              <a:ext uri="{FF2B5EF4-FFF2-40B4-BE49-F238E27FC236}">
                <a16:creationId xmlns:a16="http://schemas.microsoft.com/office/drawing/2014/main" id="{45479173-DE99-0AF7-8577-59779CE7F29C}"/>
              </a:ext>
            </a:extLst>
          </p:cNvPr>
          <p:cNvSpPr/>
          <p:nvPr/>
        </p:nvSpPr>
        <p:spPr>
          <a:xfrm rot="1178833">
            <a:off x="1094891" y="1083956"/>
            <a:ext cx="2982282" cy="3031052"/>
          </a:xfrm>
          <a:prstGeom prst="pie">
            <a:avLst>
              <a:gd name="adj1" fmla="val 318016"/>
              <a:gd name="adj2" fmla="val 1841480"/>
            </a:avLst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5" name="Partial Circle 44">
            <a:extLst>
              <a:ext uri="{FF2B5EF4-FFF2-40B4-BE49-F238E27FC236}">
                <a16:creationId xmlns:a16="http://schemas.microsoft.com/office/drawing/2014/main" id="{23144C68-BBCA-8C67-E076-0DD88712DA95}"/>
              </a:ext>
            </a:extLst>
          </p:cNvPr>
          <p:cNvSpPr/>
          <p:nvPr/>
        </p:nvSpPr>
        <p:spPr>
          <a:xfrm rot="16794688">
            <a:off x="1133384" y="1049588"/>
            <a:ext cx="2909708" cy="3031052"/>
          </a:xfrm>
          <a:prstGeom prst="pie">
            <a:avLst>
              <a:gd name="adj1" fmla="val 288163"/>
              <a:gd name="adj2" fmla="val 18123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9220F0C-629B-2EB9-CA8F-C7DA812A991C}"/>
              </a:ext>
            </a:extLst>
          </p:cNvPr>
          <p:cNvGrpSpPr/>
          <p:nvPr/>
        </p:nvGrpSpPr>
        <p:grpSpPr>
          <a:xfrm>
            <a:off x="1093697" y="1071319"/>
            <a:ext cx="2982282" cy="3031052"/>
            <a:chOff x="1458262" y="1428424"/>
            <a:chExt cx="3976376" cy="4041403"/>
          </a:xfrm>
          <a:effectLst/>
        </p:grpSpPr>
        <p:sp>
          <p:nvSpPr>
            <p:cNvPr id="31" name="Partial Circle 30">
              <a:extLst>
                <a:ext uri="{FF2B5EF4-FFF2-40B4-BE49-F238E27FC236}">
                  <a16:creationId xmlns:a16="http://schemas.microsoft.com/office/drawing/2014/main" id="{DC2E438F-5AFE-E019-2BC8-8CB32AFC98CD}"/>
                </a:ext>
              </a:extLst>
            </p:cNvPr>
            <p:cNvSpPr/>
            <p:nvPr/>
          </p:nvSpPr>
          <p:spPr>
            <a:xfrm rot="21369919">
              <a:off x="1458262" y="1428424"/>
              <a:ext cx="3976376" cy="4041403"/>
            </a:xfrm>
            <a:prstGeom prst="pie">
              <a:avLst>
                <a:gd name="adj1" fmla="val 254129"/>
                <a:gd name="adj2" fmla="val 175622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8A86D06-0F75-2A19-D20B-89AE3250B82F}"/>
                </a:ext>
              </a:extLst>
            </p:cNvPr>
            <p:cNvGrpSpPr/>
            <p:nvPr/>
          </p:nvGrpSpPr>
          <p:grpSpPr>
            <a:xfrm>
              <a:off x="2179151" y="2198588"/>
              <a:ext cx="2560320" cy="2560320"/>
              <a:chOff x="2297407" y="2302881"/>
              <a:chExt cx="2286000" cy="2286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E7C509B-8948-252C-871C-57837471F26F}"/>
                  </a:ext>
                </a:extLst>
              </p:cNvPr>
              <p:cNvSpPr/>
              <p:nvPr/>
            </p:nvSpPr>
            <p:spPr>
              <a:xfrm>
                <a:off x="2297407" y="2302881"/>
                <a:ext cx="2286000" cy="228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90500" dist="33020" dir="3180000" algn="ctr">
                  <a:srgbClr val="000000">
                    <a:alpha val="5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BA6E5F8-A2DA-70A7-A8F3-B4D0D46FB61E}"/>
                  </a:ext>
                </a:extLst>
              </p:cNvPr>
              <p:cNvSpPr/>
              <p:nvPr/>
            </p:nvSpPr>
            <p:spPr>
              <a:xfrm>
                <a:off x="2663167" y="2642911"/>
                <a:ext cx="1554480" cy="1554480"/>
              </a:xfrm>
              <a:prstGeom prst="ellipse">
                <a:avLst/>
              </a:prstGeom>
              <a:gradFill>
                <a:gsLst>
                  <a:gs pos="11000">
                    <a:schemeClr val="bg1">
                      <a:lumMod val="95000"/>
                    </a:schemeClr>
                  </a:gs>
                  <a:gs pos="99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 w="2857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rgbClr val="00B050"/>
                    </a:solidFill>
                    <a:latin typeface="Century Schoolbook" panose="02040604050505020304" pitchFamily="18" charset="0"/>
                  </a:rPr>
                  <a:t>Content</a:t>
                </a:r>
              </a:p>
            </p:txBody>
          </p:sp>
        </p:grpSp>
      </p:grp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5BCB7DA-5667-34FE-83E3-C70A0EE5EBD4}"/>
              </a:ext>
            </a:extLst>
          </p:cNvPr>
          <p:cNvSpPr/>
          <p:nvPr/>
        </p:nvSpPr>
        <p:spPr>
          <a:xfrm>
            <a:off x="5032498" y="1831211"/>
            <a:ext cx="3266591" cy="50046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A8289F"/>
              </a:gs>
              <a:gs pos="4000">
                <a:srgbClr val="FF00FF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latin typeface="Century Schoolbook" panose="02040604050505020304" pitchFamily="18" charset="0"/>
              </a:rPr>
              <a:t>Processing flowchart of Project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9764DCF-B837-9969-8EA0-E544AA83957D}"/>
              </a:ext>
            </a:extLst>
          </p:cNvPr>
          <p:cNvSpPr/>
          <p:nvPr/>
        </p:nvSpPr>
        <p:spPr>
          <a:xfrm>
            <a:off x="4720233" y="1012795"/>
            <a:ext cx="2762228" cy="500468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rgbClr val="FF0000"/>
              </a:gs>
              <a:gs pos="100000">
                <a:srgbClr val="FFC000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entury Schoolbook" panose="02040604050505020304" pitchFamily="18" charset="0"/>
              </a:rPr>
              <a:t>Objective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F51B435-5C98-C392-B243-04942247D44C}"/>
              </a:ext>
            </a:extLst>
          </p:cNvPr>
          <p:cNvSpPr/>
          <p:nvPr/>
        </p:nvSpPr>
        <p:spPr>
          <a:xfrm>
            <a:off x="3823072" y="244036"/>
            <a:ext cx="2762228" cy="50046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FF00"/>
              </a:gs>
              <a:gs pos="4000">
                <a:srgbClr val="FFC000"/>
              </a:gs>
            </a:gsLst>
            <a:lin ang="108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latin typeface="Century Schoolbook" panose="02040604050505020304" pitchFamily="18" charset="0"/>
              </a:rPr>
              <a:t>General Introduction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3FAC1AE-4712-6304-AFAD-7D2E34B93C77}"/>
              </a:ext>
            </a:extLst>
          </p:cNvPr>
          <p:cNvSpPr/>
          <p:nvPr/>
        </p:nvSpPr>
        <p:spPr>
          <a:xfrm>
            <a:off x="5144656" y="2710042"/>
            <a:ext cx="2762228" cy="50046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E009E"/>
              </a:gs>
              <a:gs pos="100000">
                <a:srgbClr val="660066"/>
              </a:gs>
            </a:gsLst>
            <a:lin ang="108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entury Schoolbook" panose="02040604050505020304" pitchFamily="18" charset="0"/>
              </a:rPr>
              <a:t>Scope of Project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DB1D7F9-A51E-BBD0-7EFF-D6993C26DA5D}"/>
              </a:ext>
            </a:extLst>
          </p:cNvPr>
          <p:cNvSpPr/>
          <p:nvPr/>
        </p:nvSpPr>
        <p:spPr>
          <a:xfrm>
            <a:off x="4932549" y="3567138"/>
            <a:ext cx="3266590" cy="50046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366FF"/>
              </a:gs>
              <a:gs pos="4000">
                <a:srgbClr val="3366FF"/>
              </a:gs>
            </a:gsLst>
            <a:lin ang="10800000" scaled="0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Century Schoolbook" panose="02040604050505020304" pitchFamily="18" charset="0"/>
              </a:rPr>
              <a:t>Schedule of Group Work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914411D-BBFE-C9B0-66D1-AA8AA2EAB000}"/>
              </a:ext>
            </a:extLst>
          </p:cNvPr>
          <p:cNvSpPr/>
          <p:nvPr/>
        </p:nvSpPr>
        <p:spPr>
          <a:xfrm>
            <a:off x="4090954" y="4425340"/>
            <a:ext cx="3134794" cy="50046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3E622"/>
              </a:gs>
              <a:gs pos="4000">
                <a:srgbClr val="92D050"/>
              </a:gs>
            </a:gsLst>
            <a:lin ang="1080000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b="1" dirty="0">
                <a:latin typeface="Century Schoolbook" panose="02040604050505020304" pitchFamily="18" charset="0"/>
              </a:rPr>
              <a:t>Summarize and Conclusion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89D10F4-16C7-2602-505D-A7FCD48A143A}"/>
              </a:ext>
            </a:extLst>
          </p:cNvPr>
          <p:cNvSpPr/>
          <p:nvPr/>
        </p:nvSpPr>
        <p:spPr>
          <a:xfrm>
            <a:off x="3903199" y="285998"/>
            <a:ext cx="411480" cy="411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FA970E5-50E9-7EF3-0099-1174B742068A}"/>
              </a:ext>
            </a:extLst>
          </p:cNvPr>
          <p:cNvSpPr/>
          <p:nvPr/>
        </p:nvSpPr>
        <p:spPr>
          <a:xfrm>
            <a:off x="5110275" y="1879778"/>
            <a:ext cx="411480" cy="411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5938635-A594-A1CA-3EEB-7E3967A5D12A}"/>
              </a:ext>
            </a:extLst>
          </p:cNvPr>
          <p:cNvSpPr/>
          <p:nvPr/>
        </p:nvSpPr>
        <p:spPr>
          <a:xfrm>
            <a:off x="4797674" y="1055017"/>
            <a:ext cx="411480" cy="411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356A5FD-2066-C7D1-1132-B35EBA11457C}"/>
              </a:ext>
            </a:extLst>
          </p:cNvPr>
          <p:cNvSpPr/>
          <p:nvPr/>
        </p:nvSpPr>
        <p:spPr>
          <a:xfrm>
            <a:off x="5019467" y="3611631"/>
            <a:ext cx="411480" cy="411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63444A8-8AB1-488C-4C32-DD449260E4AF}"/>
              </a:ext>
            </a:extLst>
          </p:cNvPr>
          <p:cNvSpPr/>
          <p:nvPr/>
        </p:nvSpPr>
        <p:spPr>
          <a:xfrm>
            <a:off x="5225207" y="2754536"/>
            <a:ext cx="411480" cy="411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8B5CB8A-B50F-658F-C2C8-F892AA33E7A1}"/>
              </a:ext>
            </a:extLst>
          </p:cNvPr>
          <p:cNvSpPr/>
          <p:nvPr/>
        </p:nvSpPr>
        <p:spPr>
          <a:xfrm>
            <a:off x="4172435" y="4479586"/>
            <a:ext cx="411480" cy="411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17038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52" name="Google Shape;452;p39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58" name="Google Shape;458;p4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7317662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DEC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6693209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NOV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6068756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OCT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5444303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SEP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4819851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AUG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4195398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JUL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3570945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JUN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2946492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MAY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2322040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APR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1697587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MAR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1073134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FEB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448681" y="2679750"/>
            <a:ext cx="778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JAN</a:t>
            </a:r>
            <a:endParaRPr sz="10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71" name="Google Shape;471;p40"/>
          <p:cNvSpPr/>
          <p:nvPr/>
        </p:nvSpPr>
        <p:spPr>
          <a:xfrm>
            <a:off x="0" y="2679750"/>
            <a:ext cx="6030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72" name="Google Shape;472;p40"/>
          <p:cNvCxnSpPr/>
          <p:nvPr/>
        </p:nvCxnSpPr>
        <p:spPr>
          <a:xfrm rot="10800000">
            <a:off x="727416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40"/>
          <p:cNvSpPr txBox="1"/>
          <p:nvPr/>
        </p:nvSpPr>
        <p:spPr>
          <a:xfrm>
            <a:off x="688608" y="165100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74" name="Google Shape;474;p40"/>
          <p:cNvCxnSpPr/>
          <p:nvPr/>
        </p:nvCxnSpPr>
        <p:spPr>
          <a:xfrm rot="10800000">
            <a:off x="1977331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40"/>
          <p:cNvSpPr txBox="1"/>
          <p:nvPr/>
        </p:nvSpPr>
        <p:spPr>
          <a:xfrm>
            <a:off x="1939948" y="165100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Red is the colour of danger and courage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76" name="Google Shape;476;p40"/>
          <p:cNvCxnSpPr/>
          <p:nvPr/>
        </p:nvCxnSpPr>
        <p:spPr>
          <a:xfrm rot="10800000">
            <a:off x="3227246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40"/>
          <p:cNvSpPr txBox="1"/>
          <p:nvPr/>
        </p:nvSpPr>
        <p:spPr>
          <a:xfrm>
            <a:off x="3191289" y="165100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78" name="Google Shape;478;p40"/>
          <p:cNvCxnSpPr/>
          <p:nvPr/>
        </p:nvCxnSpPr>
        <p:spPr>
          <a:xfrm rot="10800000">
            <a:off x="447716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9" name="Google Shape;479;p40"/>
          <p:cNvSpPr txBox="1"/>
          <p:nvPr/>
        </p:nvSpPr>
        <p:spPr>
          <a:xfrm>
            <a:off x="4442629" y="165100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80" name="Google Shape;480;p40"/>
          <p:cNvCxnSpPr/>
          <p:nvPr/>
        </p:nvCxnSpPr>
        <p:spPr>
          <a:xfrm rot="10800000">
            <a:off x="572707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40"/>
          <p:cNvSpPr txBox="1"/>
          <p:nvPr/>
        </p:nvSpPr>
        <p:spPr>
          <a:xfrm>
            <a:off x="5693969" y="165100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82" name="Google Shape;482;p40"/>
          <p:cNvCxnSpPr/>
          <p:nvPr/>
        </p:nvCxnSpPr>
        <p:spPr>
          <a:xfrm rot="10800000">
            <a:off x="697699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40"/>
          <p:cNvSpPr txBox="1"/>
          <p:nvPr/>
        </p:nvSpPr>
        <p:spPr>
          <a:xfrm>
            <a:off x="6945309" y="165100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84" name="Google Shape;484;p40"/>
          <p:cNvCxnSpPr/>
          <p:nvPr/>
        </p:nvCxnSpPr>
        <p:spPr>
          <a:xfrm rot="10800000">
            <a:off x="136197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40"/>
          <p:cNvSpPr txBox="1"/>
          <p:nvPr/>
        </p:nvSpPr>
        <p:spPr>
          <a:xfrm>
            <a:off x="1295620" y="357195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86" name="Google Shape;486;p40"/>
          <p:cNvCxnSpPr/>
          <p:nvPr/>
        </p:nvCxnSpPr>
        <p:spPr>
          <a:xfrm rot="10800000">
            <a:off x="261188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40"/>
          <p:cNvSpPr txBox="1"/>
          <p:nvPr/>
        </p:nvSpPr>
        <p:spPr>
          <a:xfrm>
            <a:off x="2554201" y="357195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88" name="Google Shape;488;p40"/>
          <p:cNvCxnSpPr/>
          <p:nvPr/>
        </p:nvCxnSpPr>
        <p:spPr>
          <a:xfrm rot="10800000">
            <a:off x="386180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40"/>
          <p:cNvSpPr txBox="1"/>
          <p:nvPr/>
        </p:nvSpPr>
        <p:spPr>
          <a:xfrm>
            <a:off x="3812782" y="357195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90" name="Google Shape;490;p40"/>
          <p:cNvCxnSpPr/>
          <p:nvPr/>
        </p:nvCxnSpPr>
        <p:spPr>
          <a:xfrm rot="10800000">
            <a:off x="511171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40"/>
          <p:cNvSpPr txBox="1"/>
          <p:nvPr/>
        </p:nvSpPr>
        <p:spPr>
          <a:xfrm>
            <a:off x="5071363" y="357195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Red is the colour of danger and courage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92" name="Google Shape;492;p40"/>
          <p:cNvCxnSpPr/>
          <p:nvPr/>
        </p:nvCxnSpPr>
        <p:spPr>
          <a:xfrm rot="10800000">
            <a:off x="636163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40"/>
          <p:cNvSpPr txBox="1"/>
          <p:nvPr/>
        </p:nvSpPr>
        <p:spPr>
          <a:xfrm>
            <a:off x="6329944" y="3571950"/>
            <a:ext cx="1182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494" name="Google Shape;494;p40"/>
          <p:cNvCxnSpPr/>
          <p:nvPr/>
        </p:nvCxnSpPr>
        <p:spPr>
          <a:xfrm rot="10800000">
            <a:off x="761154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40"/>
          <p:cNvSpPr txBox="1"/>
          <p:nvPr/>
        </p:nvSpPr>
        <p:spPr>
          <a:xfrm>
            <a:off x="7575797" y="3571950"/>
            <a:ext cx="978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01" name="Google Shape;501;p4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02" name="Google Shape;502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05" name="Google Shape;505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1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07" name="Google Shape;507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08" name="Google Shape;508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3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0" name="Google Shape;510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11" name="Google Shape;511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5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3" name="Google Shape;513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14" name="Google Shape;514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6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6" name="Google Shape;516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17" name="Google Shape;517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4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grpSp>
        <p:nvGrpSpPr>
          <p:cNvPr id="519" name="Google Shape;519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0" name="Google Shape;520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2</a:t>
              </a:r>
              <a:endParaRPr sz="6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sp>
        <p:nvSpPr>
          <p:cNvPr id="522" name="Google Shape;522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3" name="Google Shape;523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Red is the colour of danger and courage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4" name="Google Shape;524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6" name="Google Shape;526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27" name="Google Shape;527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534" name="Google Shape;534;p42"/>
          <p:cNvGraphicFramePr/>
          <p:nvPr/>
        </p:nvGraphicFramePr>
        <p:xfrm>
          <a:off x="6301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{A4FBDDA2-3D87-4BAE-8E71-560C2E7DD7FC}</a:tableStyleId>
              </a:tblPr>
              <a:tblGrid>
                <a:gridCol w="135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57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40" name="Google Shape;540;p43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41" name="Google Shape;541;p43"/>
          <p:cNvSpPr/>
          <p:nvPr/>
        </p:nvSpPr>
        <p:spPr>
          <a:xfrm>
            <a:off x="1165625" y="1553175"/>
            <a:ext cx="3345300" cy="1260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STRENGTHS</a:t>
            </a:r>
            <a:endParaRPr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42" name="Google Shape;542;p43"/>
          <p:cNvSpPr/>
          <p:nvPr/>
        </p:nvSpPr>
        <p:spPr>
          <a:xfrm>
            <a:off x="4649266" y="1553175"/>
            <a:ext cx="3345300" cy="1260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WEAKNESSES</a:t>
            </a:r>
            <a:endParaRPr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1165625" y="2951701"/>
            <a:ext cx="3345300" cy="12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Black is the color of ebony and of outer space</a:t>
            </a:r>
            <a:endParaRPr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OPPORTUNITIES</a:t>
            </a:r>
            <a:endParaRPr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4649266" y="2951701"/>
            <a:ext cx="3345300" cy="1260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White is the color of milk and fresh snow</a:t>
            </a:r>
            <a:endParaRPr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THREATS</a:t>
            </a:r>
            <a:endParaRPr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3550602" y="1851402"/>
            <a:ext cx="1922400" cy="192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3"/>
          <p:cNvSpPr/>
          <p:nvPr/>
        </p:nvSpPr>
        <p:spPr>
          <a:xfrm rot="5400000">
            <a:off x="3689099" y="1851402"/>
            <a:ext cx="1922400" cy="192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3"/>
          <p:cNvSpPr/>
          <p:nvPr/>
        </p:nvSpPr>
        <p:spPr>
          <a:xfrm rot="10800000">
            <a:off x="3689099" y="1990976"/>
            <a:ext cx="1922400" cy="192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3"/>
          <p:cNvSpPr/>
          <p:nvPr/>
        </p:nvSpPr>
        <p:spPr>
          <a:xfrm rot="-5400000">
            <a:off x="3550602" y="1990976"/>
            <a:ext cx="1922400" cy="1922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3993165" y="2252380"/>
            <a:ext cx="224472" cy="3359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rank Ruhl Libre"/>
              </a:rPr>
              <a:t>S</a:t>
            </a:r>
          </a:p>
        </p:txBody>
      </p:sp>
      <p:sp>
        <p:nvSpPr>
          <p:cNvPr id="550" name="Google Shape;550;p43"/>
          <p:cNvSpPr/>
          <p:nvPr/>
        </p:nvSpPr>
        <p:spPr>
          <a:xfrm>
            <a:off x="4800886" y="2258519"/>
            <a:ext cx="449925" cy="3241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rank Ruhl Libre"/>
              </a:rPr>
              <a:t>W</a:t>
            </a:r>
          </a:p>
        </p:txBody>
      </p:sp>
      <p:sp>
        <p:nvSpPr>
          <p:cNvPr id="551" name="Google Shape;551;p43"/>
          <p:cNvSpPr/>
          <p:nvPr/>
        </p:nvSpPr>
        <p:spPr>
          <a:xfrm>
            <a:off x="3965659" y="3132274"/>
            <a:ext cx="324673" cy="335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rank Ruhl Libre"/>
              </a:rPr>
              <a:t>O</a:t>
            </a:r>
          </a:p>
        </p:txBody>
      </p:sp>
      <p:sp>
        <p:nvSpPr>
          <p:cNvPr id="552" name="Google Shape;552;p43"/>
          <p:cNvSpPr/>
          <p:nvPr/>
        </p:nvSpPr>
        <p:spPr>
          <a:xfrm>
            <a:off x="4891755" y="3138414"/>
            <a:ext cx="286361" cy="324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rank Ruhl Libre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23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Business Model Canvas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8" name="Google Shape;558;p44"/>
          <p:cNvSpPr txBox="1">
            <a:spLocks noGrp="1"/>
          </p:cNvSpPr>
          <p:nvPr>
            <p:ph type="sldNum" idx="12"/>
          </p:nvPr>
        </p:nvSpPr>
        <p:spPr>
          <a:xfrm>
            <a:off x="4297650" y="4890275"/>
            <a:ext cx="548700" cy="2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59" name="Google Shape;559;p44"/>
          <p:cNvSpPr txBox="1"/>
          <p:nvPr/>
        </p:nvSpPr>
        <p:spPr>
          <a:xfrm>
            <a:off x="1972325" y="239700"/>
            <a:ext cx="1723800" cy="1676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Key Activities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8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0" name="Google Shape;560;p44"/>
          <p:cNvSpPr txBox="1"/>
          <p:nvPr/>
        </p:nvSpPr>
        <p:spPr>
          <a:xfrm>
            <a:off x="1965240" y="1916312"/>
            <a:ext cx="1737600" cy="1676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Key Resources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1" name="Google Shape;561;p44"/>
          <p:cNvSpPr txBox="1"/>
          <p:nvPr/>
        </p:nvSpPr>
        <p:spPr>
          <a:xfrm>
            <a:off x="3703080" y="239700"/>
            <a:ext cx="1737600" cy="3353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Value Propositions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2" name="Google Shape;562;p44"/>
          <p:cNvSpPr txBox="1"/>
          <p:nvPr/>
        </p:nvSpPr>
        <p:spPr>
          <a:xfrm>
            <a:off x="5433950" y="239700"/>
            <a:ext cx="1737600" cy="1676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Customer Relationships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3" name="Google Shape;563;p44"/>
          <p:cNvSpPr txBox="1"/>
          <p:nvPr/>
        </p:nvSpPr>
        <p:spPr>
          <a:xfrm>
            <a:off x="5440920" y="1916312"/>
            <a:ext cx="1737600" cy="1676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Channels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4" name="Google Shape;564;p44"/>
          <p:cNvSpPr txBox="1"/>
          <p:nvPr/>
        </p:nvSpPr>
        <p:spPr>
          <a:xfrm>
            <a:off x="7178760" y="239700"/>
            <a:ext cx="1737600" cy="3353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Customer Segments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5" name="Google Shape;565;p44"/>
          <p:cNvSpPr txBox="1"/>
          <p:nvPr/>
        </p:nvSpPr>
        <p:spPr>
          <a:xfrm>
            <a:off x="227400" y="239700"/>
            <a:ext cx="1737600" cy="3353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Key Partners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8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227400" y="3592924"/>
            <a:ext cx="4344600" cy="1298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Cost Structure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7" name="Google Shape;567;p44"/>
          <p:cNvSpPr txBox="1"/>
          <p:nvPr/>
        </p:nvSpPr>
        <p:spPr>
          <a:xfrm>
            <a:off x="4572000" y="3592924"/>
            <a:ext cx="4344600" cy="1298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Revenue Streams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900" b="1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568" name="Google Shape;568;p44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69" name="Google Shape;569;p44"/>
          <p:cNvSpPr/>
          <p:nvPr/>
        </p:nvSpPr>
        <p:spPr>
          <a:xfrm>
            <a:off x="6866281" y="3147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44"/>
          <p:cNvSpPr/>
          <p:nvPr/>
        </p:nvSpPr>
        <p:spPr>
          <a:xfrm>
            <a:off x="1702716" y="3146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71" name="Google Shape;571;p44"/>
          <p:cNvSpPr/>
          <p:nvPr/>
        </p:nvSpPr>
        <p:spPr>
          <a:xfrm>
            <a:off x="8608585" y="3147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72" name="Google Shape;572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73" name="Google Shape;573;p4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75" name="Google Shape;575;p44"/>
          <p:cNvSpPr/>
          <p:nvPr/>
        </p:nvSpPr>
        <p:spPr>
          <a:xfrm>
            <a:off x="3424268" y="3146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76" name="Google Shape;576;p44"/>
          <p:cNvGrpSpPr/>
          <p:nvPr/>
        </p:nvGrpSpPr>
        <p:grpSpPr>
          <a:xfrm>
            <a:off x="5169556" y="314633"/>
            <a:ext cx="188198" cy="239803"/>
            <a:chOff x="1958100" y="4541811"/>
            <a:chExt cx="365150" cy="465275"/>
          </a:xfrm>
        </p:grpSpPr>
        <p:sp>
          <p:nvSpPr>
            <p:cNvPr id="577" name="Google Shape;577;p44"/>
            <p:cNvSpPr/>
            <p:nvPr/>
          </p:nvSpPr>
          <p:spPr>
            <a:xfrm>
              <a:off x="1958100" y="4541811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1977625" y="4793986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2190125" y="4793986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0" name="Google Shape;580;p44"/>
          <p:cNvGrpSpPr/>
          <p:nvPr/>
        </p:nvGrpSpPr>
        <p:grpSpPr>
          <a:xfrm>
            <a:off x="3342459" y="1985320"/>
            <a:ext cx="283238" cy="257429"/>
            <a:chOff x="4562200" y="4672557"/>
            <a:chExt cx="549550" cy="499475"/>
          </a:xfrm>
        </p:grpSpPr>
        <p:sp>
          <p:nvSpPr>
            <p:cNvPr id="581" name="Google Shape;581;p44"/>
            <p:cNvSpPr/>
            <p:nvPr/>
          </p:nvSpPr>
          <p:spPr>
            <a:xfrm>
              <a:off x="4842450" y="4946707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617775" y="4946107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4631200" y="4672557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4562200" y="4798332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4836975" y="4798332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6" name="Google Shape;586;p44"/>
          <p:cNvGrpSpPr/>
          <p:nvPr/>
        </p:nvGrpSpPr>
        <p:grpSpPr>
          <a:xfrm>
            <a:off x="6790078" y="1986829"/>
            <a:ext cx="278200" cy="266861"/>
            <a:chOff x="5241175" y="4663407"/>
            <a:chExt cx="539775" cy="517775"/>
          </a:xfrm>
        </p:grpSpPr>
        <p:sp>
          <p:nvSpPr>
            <p:cNvPr id="587" name="Google Shape;587;p44"/>
            <p:cNvSpPr/>
            <p:nvPr/>
          </p:nvSpPr>
          <p:spPr>
            <a:xfrm>
              <a:off x="5575150" y="4663407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330925" y="4689657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5241175" y="4945482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5461575" y="5021207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5619100" y="4898482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5420075" y="4820307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98" name="Google Shape;598;p4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599" name="Google Shape;599;p45"/>
          <p:cNvGrpSpPr/>
          <p:nvPr/>
        </p:nvGrpSpPr>
        <p:grpSpPr>
          <a:xfrm>
            <a:off x="1559318" y="1644052"/>
            <a:ext cx="2924859" cy="2629504"/>
            <a:chOff x="3778727" y="4460423"/>
            <a:chExt cx="720160" cy="647438"/>
          </a:xfrm>
        </p:grpSpPr>
        <p:sp>
          <p:nvSpPr>
            <p:cNvPr id="600" name="Google Shape;600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rank Ruhl Libre"/>
                  <a:ea typeface="Frank Ruhl Libre"/>
                  <a:cs typeface="Frank Ruhl Libre"/>
                  <a:sym typeface="Frank Ruhl Libre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endParaRPr>
            </a:p>
          </p:txBody>
        </p:sp>
      </p:grpSp>
      <p:cxnSp>
        <p:nvCxnSpPr>
          <p:cNvPr id="607" name="Google Shape;607;p45"/>
          <p:cNvCxnSpPr/>
          <p:nvPr/>
        </p:nvCxnSpPr>
        <p:spPr>
          <a:xfrm>
            <a:off x="4419249" y="2079347"/>
            <a:ext cx="85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8" name="Google Shape;608;p45"/>
          <p:cNvSpPr txBox="1"/>
          <p:nvPr/>
        </p:nvSpPr>
        <p:spPr>
          <a:xfrm>
            <a:off x="5325911" y="1939882"/>
            <a:ext cx="22590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609" name="Google Shape;609;p45"/>
          <p:cNvCxnSpPr/>
          <p:nvPr/>
        </p:nvCxnSpPr>
        <p:spPr>
          <a:xfrm>
            <a:off x="4293058" y="246975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0" name="Google Shape;610;p45"/>
          <p:cNvSpPr txBox="1"/>
          <p:nvPr/>
        </p:nvSpPr>
        <p:spPr>
          <a:xfrm>
            <a:off x="5325911" y="2330284"/>
            <a:ext cx="22590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611" name="Google Shape;611;p45"/>
          <p:cNvCxnSpPr/>
          <p:nvPr/>
        </p:nvCxnSpPr>
        <p:spPr>
          <a:xfrm>
            <a:off x="4113732" y="2860166"/>
            <a:ext cx="1162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2" name="Google Shape;612;p45"/>
          <p:cNvSpPr txBox="1"/>
          <p:nvPr/>
        </p:nvSpPr>
        <p:spPr>
          <a:xfrm>
            <a:off x="5325911" y="2720685"/>
            <a:ext cx="22590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613" name="Google Shape;613;p45"/>
          <p:cNvCxnSpPr/>
          <p:nvPr/>
        </p:nvCxnSpPr>
        <p:spPr>
          <a:xfrm>
            <a:off x="3960973" y="3250556"/>
            <a:ext cx="131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4" name="Google Shape;614;p45"/>
          <p:cNvSpPr txBox="1"/>
          <p:nvPr/>
        </p:nvSpPr>
        <p:spPr>
          <a:xfrm>
            <a:off x="5325911" y="3111086"/>
            <a:ext cx="22590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615" name="Google Shape;615;p45"/>
          <p:cNvCxnSpPr/>
          <p:nvPr/>
        </p:nvCxnSpPr>
        <p:spPr>
          <a:xfrm>
            <a:off x="3794921" y="3640965"/>
            <a:ext cx="1481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6" name="Google Shape;616;p45"/>
          <p:cNvSpPr txBox="1"/>
          <p:nvPr/>
        </p:nvSpPr>
        <p:spPr>
          <a:xfrm>
            <a:off x="5325911" y="3501488"/>
            <a:ext cx="22590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cxnSp>
        <p:nvCxnSpPr>
          <p:cNvPr id="617" name="Google Shape;617;p45"/>
          <p:cNvCxnSpPr/>
          <p:nvPr/>
        </p:nvCxnSpPr>
        <p:spPr>
          <a:xfrm>
            <a:off x="3622241" y="4031354"/>
            <a:ext cx="1646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8" name="Google Shape;618;p45"/>
          <p:cNvSpPr txBox="1"/>
          <p:nvPr/>
        </p:nvSpPr>
        <p:spPr>
          <a:xfrm>
            <a:off x="5325911" y="3891889"/>
            <a:ext cx="22590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Insert your content</a:t>
            </a:r>
            <a:endParaRPr sz="1000">
              <a:solidFill>
                <a:schemeClr val="dk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24" name="Google Shape;624;p4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25" name="Google Shape;625;p46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Imani Jackson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626" name="Google Shape;62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7" name="Google Shape;627;p46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Marcos Galán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628" name="Google Shape;628;p46"/>
          <p:cNvPicPr preferRelativeResize="0"/>
          <p:nvPr/>
        </p:nvPicPr>
        <p:blipFill rotWithShape="1">
          <a:blip r:embed="rId4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9" name="Google Shape;629;p46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Ixchel Valdía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630" name="Google Shape;630;p46"/>
          <p:cNvPicPr preferRelativeResize="0"/>
          <p:nvPr/>
        </p:nvPicPr>
        <p:blipFill rotWithShape="1">
          <a:blip r:embed="rId5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1" name="Google Shape;631;p46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Nils Årud</a:t>
            </a:r>
            <a:b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</a:b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JOB TITLE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Blue is the colour of the clear sky and the deep sea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632" name="Google Shape;632;p46"/>
          <p:cNvPicPr preferRelativeResize="0"/>
          <p:nvPr/>
        </p:nvPicPr>
        <p:blipFill rotWithShape="1">
          <a:blip r:embed="rId6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24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Competitor Matrix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40" name="Google Shape;640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6" name="Google Shape;686;p47"/>
          <p:cNvSpPr txBox="1">
            <a:spLocks noGrp="1"/>
          </p:cNvSpPr>
          <p:nvPr>
            <p:ph type="sldNum" idx="12"/>
          </p:nvPr>
        </p:nvSpPr>
        <p:spPr>
          <a:xfrm>
            <a:off x="4297650" y="4895975"/>
            <a:ext cx="548700" cy="24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687" name="Google Shape;687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88" name="Google Shape;688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10" name="Google Shape;710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11" name="Google Shape;711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12" name="Google Shape;712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LOW VALUE 1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3" name="Google Shape;713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HIGH VALUE 1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4" name="Google Shape;714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LOW VALUE 2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5" name="Google Shape;715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HIGH VALUE 2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6" name="Google Shape;716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Our company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19" name="Google Shape;719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20" name="Google Shape;720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dk2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21" name="Google Shape;721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722" name="Google Shape;722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Competitor</a:t>
            </a:r>
            <a:endParaRPr sz="80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28" name="Google Shape;728;p4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729" name="Google Shape;729;p48"/>
          <p:cNvGraphicFramePr/>
          <p:nvPr/>
        </p:nvGraphicFramePr>
        <p:xfrm>
          <a:off x="838575" y="1611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{426B08A7-8CE0-44DD-AFB2-05F328769421}</a:tableStyleId>
              </a:tblPr>
              <a:tblGrid>
                <a:gridCol w="82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rank Ruhl Libre"/>
                          <a:ea typeface="Frank Ruhl Libre"/>
                          <a:cs typeface="Frank Ruhl Libre"/>
                          <a:sym typeface="Frank Ruhl Libr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rank Ruhl Libre"/>
                        <a:ea typeface="Frank Ruhl Libre"/>
                        <a:cs typeface="Frank Ruhl Libre"/>
                        <a:sym typeface="Frank Ruhl Libr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45601-115E-914F-3889-F896BF46CF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8055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6D3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9"/>
          <p:cNvSpPr txBox="1">
            <a:spLocks noGrp="1"/>
          </p:cNvSpPr>
          <p:nvPr>
            <p:ph type="body" idx="4294967295"/>
          </p:nvPr>
        </p:nvSpPr>
        <p:spPr>
          <a:xfrm>
            <a:off x="5727425" y="849538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735" name="Google Shape;735;p49"/>
          <p:cNvGrpSpPr/>
          <p:nvPr/>
        </p:nvGrpSpPr>
        <p:grpSpPr>
          <a:xfrm>
            <a:off x="951701" y="823751"/>
            <a:ext cx="270793" cy="342470"/>
            <a:chOff x="584925" y="238125"/>
            <a:chExt cx="415200" cy="525100"/>
          </a:xfrm>
        </p:grpSpPr>
        <p:sp>
          <p:nvSpPr>
            <p:cNvPr id="736" name="Google Shape;736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9"/>
          <p:cNvGrpSpPr/>
          <p:nvPr/>
        </p:nvGrpSpPr>
        <p:grpSpPr>
          <a:xfrm>
            <a:off x="1381761" y="873513"/>
            <a:ext cx="289919" cy="241347"/>
            <a:chOff x="1244325" y="314425"/>
            <a:chExt cx="444525" cy="370050"/>
          </a:xfrm>
        </p:grpSpPr>
        <p:sp>
          <p:nvSpPr>
            <p:cNvPr id="743" name="Google Shape;743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1827768" y="872323"/>
            <a:ext cx="277185" cy="243727"/>
            <a:chOff x="1928175" y="312600"/>
            <a:chExt cx="425000" cy="373700"/>
          </a:xfrm>
        </p:grpSpPr>
        <p:sp>
          <p:nvSpPr>
            <p:cNvPr id="746" name="Google Shape;746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49"/>
          <p:cNvSpPr/>
          <p:nvPr/>
        </p:nvSpPr>
        <p:spPr>
          <a:xfrm>
            <a:off x="2292582" y="863577"/>
            <a:ext cx="226998" cy="26123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9"/>
          <p:cNvSpPr/>
          <p:nvPr/>
        </p:nvSpPr>
        <p:spPr>
          <a:xfrm>
            <a:off x="2747760" y="864376"/>
            <a:ext cx="195953" cy="25964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49"/>
          <p:cNvGrpSpPr/>
          <p:nvPr/>
        </p:nvGrpSpPr>
        <p:grpSpPr>
          <a:xfrm>
            <a:off x="3125956" y="859589"/>
            <a:ext cx="318600" cy="269212"/>
            <a:chOff x="3918650" y="293075"/>
            <a:chExt cx="488500" cy="412775"/>
          </a:xfrm>
        </p:grpSpPr>
        <p:sp>
          <p:nvSpPr>
            <p:cNvPr id="751" name="Google Shape;751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49"/>
          <p:cNvGrpSpPr/>
          <p:nvPr/>
        </p:nvGrpSpPr>
        <p:grpSpPr>
          <a:xfrm>
            <a:off x="3593861" y="839273"/>
            <a:ext cx="262054" cy="309828"/>
            <a:chOff x="4636075" y="261925"/>
            <a:chExt cx="401800" cy="475050"/>
          </a:xfrm>
        </p:grpSpPr>
        <p:sp>
          <p:nvSpPr>
            <p:cNvPr id="755" name="Google Shape;755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49"/>
          <p:cNvSpPr/>
          <p:nvPr/>
        </p:nvSpPr>
        <p:spPr>
          <a:xfrm>
            <a:off x="4014561" y="863169"/>
            <a:ext cx="300273" cy="262054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49"/>
          <p:cNvGrpSpPr/>
          <p:nvPr/>
        </p:nvGrpSpPr>
        <p:grpSpPr>
          <a:xfrm>
            <a:off x="4472733" y="865165"/>
            <a:ext cx="262837" cy="257652"/>
            <a:chOff x="5983625" y="301625"/>
            <a:chExt cx="403000" cy="395050"/>
          </a:xfrm>
        </p:grpSpPr>
        <p:sp>
          <p:nvSpPr>
            <p:cNvPr id="761" name="Google Shape;761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4914354" y="863160"/>
            <a:ext cx="258858" cy="258467"/>
            <a:chOff x="6660750" y="298550"/>
            <a:chExt cx="396900" cy="396300"/>
          </a:xfrm>
        </p:grpSpPr>
        <p:sp>
          <p:nvSpPr>
            <p:cNvPr id="782" name="Google Shape;782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9"/>
          <p:cNvGrpSpPr/>
          <p:nvPr/>
        </p:nvGrpSpPr>
        <p:grpSpPr>
          <a:xfrm>
            <a:off x="951701" y="1270149"/>
            <a:ext cx="270793" cy="327747"/>
            <a:chOff x="584925" y="922575"/>
            <a:chExt cx="415200" cy="502525"/>
          </a:xfrm>
        </p:grpSpPr>
        <p:sp>
          <p:nvSpPr>
            <p:cNvPr id="785" name="Google Shape;785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1383359" y="1262583"/>
            <a:ext cx="286740" cy="341688"/>
            <a:chOff x="1246775" y="910975"/>
            <a:chExt cx="439650" cy="523900"/>
          </a:xfrm>
        </p:grpSpPr>
        <p:sp>
          <p:nvSpPr>
            <p:cNvPr id="789" name="Google Shape;789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1826578" y="1317531"/>
            <a:ext cx="279566" cy="232575"/>
            <a:chOff x="1926350" y="995225"/>
            <a:chExt cx="428650" cy="356600"/>
          </a:xfrm>
        </p:grpSpPr>
        <p:sp>
          <p:nvSpPr>
            <p:cNvPr id="793" name="Google Shape;793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49"/>
          <p:cNvSpPr/>
          <p:nvPr/>
        </p:nvSpPr>
        <p:spPr>
          <a:xfrm>
            <a:off x="2269477" y="1298045"/>
            <a:ext cx="273207" cy="271609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9"/>
          <p:cNvSpPr/>
          <p:nvPr/>
        </p:nvSpPr>
        <p:spPr>
          <a:xfrm>
            <a:off x="2709539" y="1311596"/>
            <a:ext cx="272391" cy="24452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9"/>
          <p:cNvSpPr/>
          <p:nvPr/>
        </p:nvSpPr>
        <p:spPr>
          <a:xfrm>
            <a:off x="3153172" y="1313585"/>
            <a:ext cx="264434" cy="2405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9"/>
          <p:cNvSpPr/>
          <p:nvPr/>
        </p:nvSpPr>
        <p:spPr>
          <a:xfrm>
            <a:off x="3601583" y="1315965"/>
            <a:ext cx="246923" cy="2357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49"/>
          <p:cNvGrpSpPr/>
          <p:nvPr/>
        </p:nvGrpSpPr>
        <p:grpSpPr>
          <a:xfrm>
            <a:off x="4028324" y="1300020"/>
            <a:ext cx="272391" cy="272783"/>
            <a:chOff x="5302225" y="968375"/>
            <a:chExt cx="417650" cy="418250"/>
          </a:xfrm>
        </p:grpSpPr>
        <p:sp>
          <p:nvSpPr>
            <p:cNvPr id="802" name="Google Shape;802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9"/>
          <p:cNvGrpSpPr/>
          <p:nvPr/>
        </p:nvGrpSpPr>
        <p:grpSpPr>
          <a:xfrm>
            <a:off x="4435296" y="1269350"/>
            <a:ext cx="337709" cy="328937"/>
            <a:chOff x="5926225" y="921350"/>
            <a:chExt cx="517800" cy="504350"/>
          </a:xfrm>
        </p:grpSpPr>
        <p:sp>
          <p:nvSpPr>
            <p:cNvPr id="805" name="Google Shape;80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9"/>
          <p:cNvGrpSpPr/>
          <p:nvPr/>
        </p:nvGrpSpPr>
        <p:grpSpPr>
          <a:xfrm>
            <a:off x="4886081" y="1275725"/>
            <a:ext cx="315404" cy="316203"/>
            <a:chOff x="6617400" y="931125"/>
            <a:chExt cx="483600" cy="484825"/>
          </a:xfrm>
        </p:grpSpPr>
        <p:sp>
          <p:nvSpPr>
            <p:cNvPr id="808" name="Google Shape;808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9"/>
          <p:cNvGrpSpPr/>
          <p:nvPr/>
        </p:nvGrpSpPr>
        <p:grpSpPr>
          <a:xfrm>
            <a:off x="934972" y="1766718"/>
            <a:ext cx="304251" cy="213465"/>
            <a:chOff x="559275" y="1683950"/>
            <a:chExt cx="466500" cy="327300"/>
          </a:xfrm>
        </p:grpSpPr>
        <p:sp>
          <p:nvSpPr>
            <p:cNvPr id="811" name="Google Shape;811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1374603" y="1724520"/>
            <a:ext cx="304251" cy="297876"/>
            <a:chOff x="1233350" y="1619250"/>
            <a:chExt cx="466500" cy="456725"/>
          </a:xfrm>
        </p:grpSpPr>
        <p:sp>
          <p:nvSpPr>
            <p:cNvPr id="814" name="Google Shape;814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9"/>
          <p:cNvGrpSpPr/>
          <p:nvPr/>
        </p:nvGrpSpPr>
        <p:grpSpPr>
          <a:xfrm>
            <a:off x="1823790" y="1730879"/>
            <a:ext cx="285142" cy="285142"/>
            <a:chOff x="1922075" y="1629000"/>
            <a:chExt cx="437200" cy="437200"/>
          </a:xfrm>
        </p:grpSpPr>
        <p:sp>
          <p:nvSpPr>
            <p:cNvPr id="819" name="Google Shape;819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49"/>
          <p:cNvGrpSpPr/>
          <p:nvPr/>
        </p:nvGrpSpPr>
        <p:grpSpPr>
          <a:xfrm>
            <a:off x="2262231" y="1729689"/>
            <a:ext cx="287522" cy="287522"/>
            <a:chOff x="2594325" y="1627175"/>
            <a:chExt cx="440850" cy="440850"/>
          </a:xfrm>
        </p:grpSpPr>
        <p:sp>
          <p:nvSpPr>
            <p:cNvPr id="822" name="Google Shape;822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49"/>
          <p:cNvSpPr/>
          <p:nvPr/>
        </p:nvSpPr>
        <p:spPr>
          <a:xfrm>
            <a:off x="2714708" y="1742493"/>
            <a:ext cx="262054" cy="262038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49"/>
          <p:cNvGrpSpPr/>
          <p:nvPr/>
        </p:nvGrpSpPr>
        <p:grpSpPr>
          <a:xfrm>
            <a:off x="3168577" y="1708183"/>
            <a:ext cx="233357" cy="330535"/>
            <a:chOff x="3984000" y="1594200"/>
            <a:chExt cx="357800" cy="506800"/>
          </a:xfrm>
        </p:grpSpPr>
        <p:sp>
          <p:nvSpPr>
            <p:cNvPr id="827" name="Google Shape;827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49"/>
          <p:cNvGrpSpPr/>
          <p:nvPr/>
        </p:nvGrpSpPr>
        <p:grpSpPr>
          <a:xfrm>
            <a:off x="3571164" y="1779061"/>
            <a:ext cx="307447" cy="188779"/>
            <a:chOff x="4601275" y="1702875"/>
            <a:chExt cx="471400" cy="289450"/>
          </a:xfrm>
        </p:grpSpPr>
        <p:sp>
          <p:nvSpPr>
            <p:cNvPr id="830" name="Google Shape;830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9"/>
          <p:cNvGrpSpPr/>
          <p:nvPr/>
        </p:nvGrpSpPr>
        <p:grpSpPr>
          <a:xfrm>
            <a:off x="4025536" y="1732868"/>
            <a:ext cx="277968" cy="281163"/>
            <a:chOff x="5297950" y="1632050"/>
            <a:chExt cx="426200" cy="431100"/>
          </a:xfrm>
        </p:grpSpPr>
        <p:sp>
          <p:nvSpPr>
            <p:cNvPr id="836" name="Google Shape;836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9"/>
          <p:cNvGrpSpPr/>
          <p:nvPr/>
        </p:nvGrpSpPr>
        <p:grpSpPr>
          <a:xfrm>
            <a:off x="4464368" y="1724520"/>
            <a:ext cx="279566" cy="297876"/>
            <a:chOff x="5970800" y="1619250"/>
            <a:chExt cx="428650" cy="456725"/>
          </a:xfrm>
        </p:grpSpPr>
        <p:sp>
          <p:nvSpPr>
            <p:cNvPr id="839" name="Google Shape;839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49"/>
          <p:cNvGrpSpPr/>
          <p:nvPr/>
        </p:nvGrpSpPr>
        <p:grpSpPr>
          <a:xfrm>
            <a:off x="4891266" y="1720933"/>
            <a:ext cx="313398" cy="285924"/>
            <a:chOff x="6625350" y="1613750"/>
            <a:chExt cx="480525" cy="438400"/>
          </a:xfrm>
        </p:grpSpPr>
        <p:sp>
          <p:nvSpPr>
            <p:cNvPr id="845" name="Google Shape;845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9"/>
          <p:cNvGrpSpPr/>
          <p:nvPr/>
        </p:nvGrpSpPr>
        <p:grpSpPr>
          <a:xfrm>
            <a:off x="968821" y="2186050"/>
            <a:ext cx="236553" cy="254081"/>
            <a:chOff x="611175" y="2326900"/>
            <a:chExt cx="362700" cy="389575"/>
          </a:xfrm>
        </p:grpSpPr>
        <p:sp>
          <p:nvSpPr>
            <p:cNvPr id="851" name="Google Shape;851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" name="Google Shape;855;p49"/>
          <p:cNvSpPr/>
          <p:nvPr/>
        </p:nvSpPr>
        <p:spPr>
          <a:xfrm>
            <a:off x="1402120" y="2188506"/>
            <a:ext cx="249303" cy="24930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9"/>
          <p:cNvSpPr/>
          <p:nvPr/>
        </p:nvSpPr>
        <p:spPr>
          <a:xfrm>
            <a:off x="1841775" y="2188506"/>
            <a:ext cx="249303" cy="24930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9"/>
          <p:cNvSpPr/>
          <p:nvPr/>
        </p:nvSpPr>
        <p:spPr>
          <a:xfrm>
            <a:off x="2281429" y="2188506"/>
            <a:ext cx="249303" cy="24930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49"/>
          <p:cNvGrpSpPr/>
          <p:nvPr/>
        </p:nvGrpSpPr>
        <p:grpSpPr>
          <a:xfrm>
            <a:off x="2779116" y="2145434"/>
            <a:ext cx="133016" cy="332133"/>
            <a:chOff x="3386850" y="2264625"/>
            <a:chExt cx="203950" cy="509250"/>
          </a:xfrm>
        </p:grpSpPr>
        <p:sp>
          <p:nvSpPr>
            <p:cNvPr id="859" name="Google Shape;859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49"/>
          <p:cNvGrpSpPr/>
          <p:nvPr/>
        </p:nvGrpSpPr>
        <p:grpSpPr>
          <a:xfrm>
            <a:off x="3670331" y="2187648"/>
            <a:ext cx="109113" cy="247706"/>
            <a:chOff x="4753325" y="2329350"/>
            <a:chExt cx="167300" cy="379800"/>
          </a:xfrm>
        </p:grpSpPr>
        <p:sp>
          <p:nvSpPr>
            <p:cNvPr id="862" name="Google Shape;862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49"/>
          <p:cNvGrpSpPr/>
          <p:nvPr/>
        </p:nvGrpSpPr>
        <p:grpSpPr>
          <a:xfrm>
            <a:off x="3228694" y="2147015"/>
            <a:ext cx="113124" cy="328953"/>
            <a:chOff x="4076175" y="2267050"/>
            <a:chExt cx="173450" cy="504375"/>
          </a:xfrm>
        </p:grpSpPr>
        <p:sp>
          <p:nvSpPr>
            <p:cNvPr id="865" name="Google Shape;865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49"/>
          <p:cNvSpPr/>
          <p:nvPr/>
        </p:nvSpPr>
        <p:spPr>
          <a:xfrm>
            <a:off x="4040047" y="2181739"/>
            <a:ext cx="249303" cy="262837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49"/>
          <p:cNvGrpSpPr/>
          <p:nvPr/>
        </p:nvGrpSpPr>
        <p:grpSpPr>
          <a:xfrm>
            <a:off x="4467156" y="2186441"/>
            <a:ext cx="273989" cy="253282"/>
            <a:chOff x="5975075" y="2327500"/>
            <a:chExt cx="420100" cy="388350"/>
          </a:xfrm>
        </p:grpSpPr>
        <p:sp>
          <p:nvSpPr>
            <p:cNvPr id="869" name="Google Shape;869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9"/>
          <p:cNvGrpSpPr/>
          <p:nvPr/>
        </p:nvGrpSpPr>
        <p:grpSpPr>
          <a:xfrm>
            <a:off x="4959747" y="2178875"/>
            <a:ext cx="168072" cy="273989"/>
            <a:chOff x="6730350" y="2315900"/>
            <a:chExt cx="257700" cy="420100"/>
          </a:xfrm>
        </p:grpSpPr>
        <p:sp>
          <p:nvSpPr>
            <p:cNvPr id="872" name="Google Shape;872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9"/>
          <p:cNvGrpSpPr/>
          <p:nvPr/>
        </p:nvGrpSpPr>
        <p:grpSpPr>
          <a:xfrm>
            <a:off x="1044476" y="2597409"/>
            <a:ext cx="85243" cy="310627"/>
            <a:chOff x="727175" y="2957625"/>
            <a:chExt cx="130700" cy="476275"/>
          </a:xfrm>
        </p:grpSpPr>
        <p:sp>
          <p:nvSpPr>
            <p:cNvPr id="878" name="Google Shape;878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49"/>
          <p:cNvSpPr/>
          <p:nvPr/>
        </p:nvSpPr>
        <p:spPr>
          <a:xfrm>
            <a:off x="1835807" y="2585161"/>
            <a:ext cx="261239" cy="335312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9"/>
          <p:cNvSpPr/>
          <p:nvPr/>
        </p:nvSpPr>
        <p:spPr>
          <a:xfrm>
            <a:off x="1430003" y="2585161"/>
            <a:ext cx="193540" cy="335312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49"/>
          <p:cNvGrpSpPr/>
          <p:nvPr/>
        </p:nvGrpSpPr>
        <p:grpSpPr>
          <a:xfrm>
            <a:off x="2255057" y="2607355"/>
            <a:ext cx="301871" cy="290718"/>
            <a:chOff x="2583325" y="2972875"/>
            <a:chExt cx="462850" cy="445750"/>
          </a:xfrm>
        </p:grpSpPr>
        <p:sp>
          <p:nvSpPr>
            <p:cNvPr id="883" name="Google Shape;883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49"/>
          <p:cNvGrpSpPr/>
          <p:nvPr/>
        </p:nvGrpSpPr>
        <p:grpSpPr>
          <a:xfrm>
            <a:off x="2684335" y="2650775"/>
            <a:ext cx="322578" cy="203894"/>
            <a:chOff x="3241525" y="3039450"/>
            <a:chExt cx="494600" cy="312625"/>
          </a:xfrm>
        </p:grpSpPr>
        <p:sp>
          <p:nvSpPr>
            <p:cNvPr id="886" name="Google Shape;886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49"/>
          <p:cNvSpPr/>
          <p:nvPr/>
        </p:nvSpPr>
        <p:spPr>
          <a:xfrm>
            <a:off x="3586451" y="2614234"/>
            <a:ext cx="277185" cy="27716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49"/>
          <p:cNvGrpSpPr/>
          <p:nvPr/>
        </p:nvGrpSpPr>
        <p:grpSpPr>
          <a:xfrm>
            <a:off x="3997654" y="2629268"/>
            <a:ext cx="333731" cy="246907"/>
            <a:chOff x="5255200" y="3006475"/>
            <a:chExt cx="511700" cy="378575"/>
          </a:xfrm>
        </p:grpSpPr>
        <p:sp>
          <p:nvSpPr>
            <p:cNvPr id="890" name="Google Shape;890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9"/>
          <p:cNvGrpSpPr/>
          <p:nvPr/>
        </p:nvGrpSpPr>
        <p:grpSpPr>
          <a:xfrm>
            <a:off x="3150251" y="2614936"/>
            <a:ext cx="270011" cy="275571"/>
            <a:chOff x="3955900" y="2984500"/>
            <a:chExt cx="414000" cy="422525"/>
          </a:xfrm>
        </p:grpSpPr>
        <p:sp>
          <p:nvSpPr>
            <p:cNvPr id="893" name="Google Shape;893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9"/>
          <p:cNvSpPr/>
          <p:nvPr/>
        </p:nvSpPr>
        <p:spPr>
          <a:xfrm>
            <a:off x="937779" y="3073797"/>
            <a:ext cx="301854" cy="237352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9"/>
          <p:cNvSpPr/>
          <p:nvPr/>
        </p:nvSpPr>
        <p:spPr>
          <a:xfrm>
            <a:off x="4499219" y="2601483"/>
            <a:ext cx="210269" cy="30267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49"/>
          <p:cNvGrpSpPr/>
          <p:nvPr/>
        </p:nvGrpSpPr>
        <p:grpSpPr>
          <a:xfrm>
            <a:off x="4940637" y="2610942"/>
            <a:ext cx="206291" cy="293115"/>
            <a:chOff x="6701050" y="2978375"/>
            <a:chExt cx="316300" cy="449425"/>
          </a:xfrm>
        </p:grpSpPr>
        <p:sp>
          <p:nvSpPr>
            <p:cNvPr id="899" name="Google Shape;899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49"/>
          <p:cNvGrpSpPr/>
          <p:nvPr/>
        </p:nvGrpSpPr>
        <p:grpSpPr>
          <a:xfrm>
            <a:off x="1379772" y="3093586"/>
            <a:ext cx="293914" cy="197535"/>
            <a:chOff x="1241275" y="3718400"/>
            <a:chExt cx="450650" cy="302875"/>
          </a:xfrm>
        </p:grpSpPr>
        <p:sp>
          <p:nvSpPr>
            <p:cNvPr id="902" name="Google Shape;902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49"/>
          <p:cNvGrpSpPr/>
          <p:nvPr/>
        </p:nvGrpSpPr>
        <p:grpSpPr>
          <a:xfrm>
            <a:off x="1823399" y="3078455"/>
            <a:ext cx="285924" cy="228188"/>
            <a:chOff x="1921475" y="3695200"/>
            <a:chExt cx="438400" cy="349875"/>
          </a:xfrm>
        </p:grpSpPr>
        <p:sp>
          <p:nvSpPr>
            <p:cNvPr id="907" name="Google Shape;907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2265818" y="3074868"/>
            <a:ext cx="280348" cy="234971"/>
            <a:chOff x="2599825" y="3689700"/>
            <a:chExt cx="429850" cy="360275"/>
          </a:xfrm>
        </p:grpSpPr>
        <p:sp>
          <p:nvSpPr>
            <p:cNvPr id="911" name="Google Shape;911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49"/>
          <p:cNvGrpSpPr/>
          <p:nvPr/>
        </p:nvGrpSpPr>
        <p:grpSpPr>
          <a:xfrm>
            <a:off x="2718983" y="3050573"/>
            <a:ext cx="253282" cy="264434"/>
            <a:chOff x="3294650" y="3652450"/>
            <a:chExt cx="388350" cy="405450"/>
          </a:xfrm>
        </p:grpSpPr>
        <p:sp>
          <p:nvSpPr>
            <p:cNvPr id="914" name="Google Shape;914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49"/>
          <p:cNvGrpSpPr/>
          <p:nvPr/>
        </p:nvGrpSpPr>
        <p:grpSpPr>
          <a:xfrm>
            <a:off x="3137516" y="3084031"/>
            <a:ext cx="295479" cy="216645"/>
            <a:chOff x="3936375" y="3703750"/>
            <a:chExt cx="453050" cy="332175"/>
          </a:xfrm>
        </p:grpSpPr>
        <p:sp>
          <p:nvSpPr>
            <p:cNvPr id="918" name="Google Shape;918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3577148" y="3084031"/>
            <a:ext cx="295479" cy="216645"/>
            <a:chOff x="4610450" y="3703750"/>
            <a:chExt cx="453050" cy="332175"/>
          </a:xfrm>
        </p:grpSpPr>
        <p:sp>
          <p:nvSpPr>
            <p:cNvPr id="924" name="Google Shape;924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9"/>
          <p:cNvGrpSpPr/>
          <p:nvPr/>
        </p:nvGrpSpPr>
        <p:grpSpPr>
          <a:xfrm>
            <a:off x="4027133" y="3062134"/>
            <a:ext cx="274772" cy="260440"/>
            <a:chOff x="5300400" y="3670175"/>
            <a:chExt cx="421300" cy="399325"/>
          </a:xfrm>
        </p:grpSpPr>
        <p:sp>
          <p:nvSpPr>
            <p:cNvPr id="927" name="Google Shape;927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" name="Google Shape;932;p49"/>
          <p:cNvSpPr/>
          <p:nvPr/>
        </p:nvSpPr>
        <p:spPr>
          <a:xfrm>
            <a:off x="4451427" y="3039555"/>
            <a:ext cx="305849" cy="30583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49"/>
          <p:cNvGrpSpPr/>
          <p:nvPr/>
        </p:nvGrpSpPr>
        <p:grpSpPr>
          <a:xfrm>
            <a:off x="4910375" y="3058938"/>
            <a:ext cx="266815" cy="266831"/>
            <a:chOff x="6654650" y="3665275"/>
            <a:chExt cx="409100" cy="409125"/>
          </a:xfrm>
        </p:grpSpPr>
        <p:sp>
          <p:nvSpPr>
            <p:cNvPr id="934" name="Google Shape;934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49"/>
          <p:cNvGrpSpPr/>
          <p:nvPr/>
        </p:nvGrpSpPr>
        <p:grpSpPr>
          <a:xfrm>
            <a:off x="942537" y="3487417"/>
            <a:ext cx="289120" cy="289137"/>
            <a:chOff x="570875" y="4322250"/>
            <a:chExt cx="443300" cy="443325"/>
          </a:xfrm>
        </p:grpSpPr>
        <p:sp>
          <p:nvSpPr>
            <p:cNvPr id="937" name="Google Shape;937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49"/>
          <p:cNvSpPr/>
          <p:nvPr/>
        </p:nvSpPr>
        <p:spPr>
          <a:xfrm>
            <a:off x="1370259" y="3543714"/>
            <a:ext cx="313023" cy="17682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p49"/>
          <p:cNvGrpSpPr/>
          <p:nvPr/>
        </p:nvGrpSpPr>
        <p:grpSpPr>
          <a:xfrm>
            <a:off x="1861226" y="3465927"/>
            <a:ext cx="210269" cy="332117"/>
            <a:chOff x="1979475" y="4289300"/>
            <a:chExt cx="322400" cy="509225"/>
          </a:xfrm>
        </p:grpSpPr>
        <p:sp>
          <p:nvSpPr>
            <p:cNvPr id="943" name="Google Shape;943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49"/>
          <p:cNvGrpSpPr/>
          <p:nvPr/>
        </p:nvGrpSpPr>
        <p:grpSpPr>
          <a:xfrm>
            <a:off x="2282140" y="3470297"/>
            <a:ext cx="248097" cy="323377"/>
            <a:chOff x="2624850" y="4296000"/>
            <a:chExt cx="380400" cy="495825"/>
          </a:xfrm>
        </p:grpSpPr>
        <p:sp>
          <p:nvSpPr>
            <p:cNvPr id="947" name="Google Shape;947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49"/>
          <p:cNvSpPr/>
          <p:nvPr/>
        </p:nvSpPr>
        <p:spPr>
          <a:xfrm>
            <a:off x="3152781" y="3499509"/>
            <a:ext cx="265217" cy="265233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9"/>
          <p:cNvSpPr/>
          <p:nvPr/>
        </p:nvSpPr>
        <p:spPr>
          <a:xfrm>
            <a:off x="2713126" y="3516239"/>
            <a:ext cx="265217" cy="23177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9"/>
          <p:cNvSpPr/>
          <p:nvPr/>
        </p:nvSpPr>
        <p:spPr>
          <a:xfrm>
            <a:off x="3591228" y="3498319"/>
            <a:ext cx="267630" cy="267614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9"/>
          <p:cNvGrpSpPr/>
          <p:nvPr/>
        </p:nvGrpSpPr>
        <p:grpSpPr>
          <a:xfrm>
            <a:off x="4011203" y="3502157"/>
            <a:ext cx="306632" cy="259657"/>
            <a:chOff x="5275975" y="4344850"/>
            <a:chExt cx="470150" cy="398125"/>
          </a:xfrm>
        </p:grpSpPr>
        <p:sp>
          <p:nvSpPr>
            <p:cNvPr id="954" name="Google Shape;954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49"/>
          <p:cNvSpPr/>
          <p:nvPr/>
        </p:nvSpPr>
        <p:spPr>
          <a:xfrm>
            <a:off x="4466558" y="3494340"/>
            <a:ext cx="275587" cy="27557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49"/>
          <p:cNvGrpSpPr/>
          <p:nvPr/>
        </p:nvGrpSpPr>
        <p:grpSpPr>
          <a:xfrm>
            <a:off x="4902402" y="3481058"/>
            <a:ext cx="282761" cy="301854"/>
            <a:chOff x="6642425" y="4312500"/>
            <a:chExt cx="433550" cy="462825"/>
          </a:xfrm>
        </p:grpSpPr>
        <p:sp>
          <p:nvSpPr>
            <p:cNvPr id="959" name="Google Shape;959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49"/>
          <p:cNvSpPr/>
          <p:nvPr/>
        </p:nvSpPr>
        <p:spPr>
          <a:xfrm>
            <a:off x="905526" y="3964649"/>
            <a:ext cx="363178" cy="21426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" name="Google Shape;963;p49"/>
          <p:cNvGrpSpPr/>
          <p:nvPr/>
        </p:nvGrpSpPr>
        <p:grpSpPr>
          <a:xfrm>
            <a:off x="1381761" y="3929054"/>
            <a:ext cx="289919" cy="285142"/>
            <a:chOff x="1244325" y="4999400"/>
            <a:chExt cx="444525" cy="437200"/>
          </a:xfrm>
        </p:grpSpPr>
        <p:sp>
          <p:nvSpPr>
            <p:cNvPr id="964" name="Google Shape;964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9"/>
          <p:cNvGrpSpPr/>
          <p:nvPr/>
        </p:nvGrpSpPr>
        <p:grpSpPr>
          <a:xfrm>
            <a:off x="1847285" y="3919891"/>
            <a:ext cx="238151" cy="303452"/>
            <a:chOff x="1958100" y="4985350"/>
            <a:chExt cx="365150" cy="465275"/>
          </a:xfrm>
        </p:grpSpPr>
        <p:sp>
          <p:nvSpPr>
            <p:cNvPr id="970" name="Google Shape;970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49"/>
          <p:cNvGrpSpPr/>
          <p:nvPr/>
        </p:nvGrpSpPr>
        <p:grpSpPr>
          <a:xfrm>
            <a:off x="2269389" y="3931435"/>
            <a:ext cx="273207" cy="280756"/>
            <a:chOff x="2605300" y="5003050"/>
            <a:chExt cx="418900" cy="430475"/>
          </a:xfrm>
        </p:grpSpPr>
        <p:sp>
          <p:nvSpPr>
            <p:cNvPr id="974" name="Google Shape;974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9"/>
          <p:cNvGrpSpPr/>
          <p:nvPr/>
        </p:nvGrpSpPr>
        <p:grpSpPr>
          <a:xfrm>
            <a:off x="2682346" y="3937419"/>
            <a:ext cx="326557" cy="268413"/>
            <a:chOff x="3238475" y="5012225"/>
            <a:chExt cx="500700" cy="411550"/>
          </a:xfrm>
        </p:grpSpPr>
        <p:sp>
          <p:nvSpPr>
            <p:cNvPr id="978" name="Google Shape;978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9"/>
          <p:cNvGrpSpPr/>
          <p:nvPr/>
        </p:nvGrpSpPr>
        <p:grpSpPr>
          <a:xfrm>
            <a:off x="3545679" y="3908738"/>
            <a:ext cx="358417" cy="325758"/>
            <a:chOff x="4562200" y="4968250"/>
            <a:chExt cx="549550" cy="499475"/>
          </a:xfrm>
        </p:grpSpPr>
        <p:sp>
          <p:nvSpPr>
            <p:cNvPr id="984" name="Google Shape;984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49"/>
          <p:cNvGrpSpPr/>
          <p:nvPr/>
        </p:nvGrpSpPr>
        <p:grpSpPr>
          <a:xfrm>
            <a:off x="3161012" y="3927065"/>
            <a:ext cx="248488" cy="288713"/>
            <a:chOff x="3972400" y="4996350"/>
            <a:chExt cx="381000" cy="442675"/>
          </a:xfrm>
        </p:grpSpPr>
        <p:sp>
          <p:nvSpPr>
            <p:cNvPr id="990" name="Google Shape;990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9"/>
          <p:cNvGrpSpPr/>
          <p:nvPr/>
        </p:nvGrpSpPr>
        <p:grpSpPr>
          <a:xfrm>
            <a:off x="3988507" y="3902770"/>
            <a:ext cx="352041" cy="337693"/>
            <a:chOff x="5241175" y="4959100"/>
            <a:chExt cx="539775" cy="517775"/>
          </a:xfrm>
        </p:grpSpPr>
        <p:sp>
          <p:nvSpPr>
            <p:cNvPr id="993" name="Google Shape;993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49"/>
          <p:cNvSpPr/>
          <p:nvPr/>
        </p:nvSpPr>
        <p:spPr>
          <a:xfrm>
            <a:off x="4449437" y="3986156"/>
            <a:ext cx="309828" cy="171251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8A9B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49"/>
          <p:cNvGrpSpPr/>
          <p:nvPr/>
        </p:nvGrpSpPr>
        <p:grpSpPr>
          <a:xfrm>
            <a:off x="4930284" y="3952941"/>
            <a:ext cx="225808" cy="259657"/>
            <a:chOff x="6685175" y="5036025"/>
            <a:chExt cx="346225" cy="398125"/>
          </a:xfrm>
        </p:grpSpPr>
        <p:sp>
          <p:nvSpPr>
            <p:cNvPr id="1001" name="Google Shape;1001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8A9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9"/>
          <p:cNvGrpSpPr/>
          <p:nvPr/>
        </p:nvGrpSpPr>
        <p:grpSpPr>
          <a:xfrm>
            <a:off x="5838468" y="2415061"/>
            <a:ext cx="432570" cy="421334"/>
            <a:chOff x="5926225" y="921350"/>
            <a:chExt cx="517800" cy="504350"/>
          </a:xfrm>
        </p:grpSpPr>
        <p:sp>
          <p:nvSpPr>
            <p:cNvPr id="1007" name="Google Shape;1007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2E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2ED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009" name="Google Shape;1009;p49"/>
          <p:cNvSpPr/>
          <p:nvPr/>
        </p:nvSpPr>
        <p:spPr>
          <a:xfrm>
            <a:off x="6032388" y="2651118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0" name="Google Shape;1010;p49"/>
          <p:cNvGrpSpPr/>
          <p:nvPr/>
        </p:nvGrpSpPr>
        <p:grpSpPr>
          <a:xfrm>
            <a:off x="6723455" y="2394442"/>
            <a:ext cx="432570" cy="421334"/>
            <a:chOff x="5926225" y="921350"/>
            <a:chExt cx="517800" cy="504350"/>
          </a:xfrm>
        </p:grpSpPr>
        <p:sp>
          <p:nvSpPr>
            <p:cNvPr id="1011" name="Google Shape;101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49"/>
          <p:cNvSpPr/>
          <p:nvPr/>
        </p:nvSpPr>
        <p:spPr>
          <a:xfrm>
            <a:off x="6917376" y="2630499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9"/>
          <p:cNvGrpSpPr/>
          <p:nvPr/>
        </p:nvGrpSpPr>
        <p:grpSpPr>
          <a:xfrm>
            <a:off x="5838735" y="3143484"/>
            <a:ext cx="1075937" cy="1047989"/>
            <a:chOff x="5926225" y="921350"/>
            <a:chExt cx="517800" cy="504350"/>
          </a:xfrm>
        </p:grpSpPr>
        <p:sp>
          <p:nvSpPr>
            <p:cNvPr id="1015" name="Google Shape;1015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F2EDDA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F2EDDA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9"/>
          <p:cNvSpPr/>
          <p:nvPr/>
        </p:nvSpPr>
        <p:spPr>
          <a:xfrm>
            <a:off x="6321048" y="3730580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9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24" name="Google Shape;1024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31" name="Google Shape;1031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36" name="Google Shape;1036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40" name="Google Shape;1040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46" name="Google Shape;1046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50" name="Google Shape;1050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55" name="Google Shape;1055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61" name="Google Shape;1061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7" name="Google Shape;1067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68" name="Google Shape;1068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71" name="Google Shape;1071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4" name="Google Shape;1074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75" name="Google Shape;1075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82" name="Google Shape;1082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88" name="Google Shape;1088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92" name="Google Shape;1092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93" name="Google Shape;1093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3" name="Google Shape;1103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10" name="Google Shape;1110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15" name="Google Shape;1115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21" name="Google Shape;1121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28" name="Google Shape;1128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33" name="Google Shape;1133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38" name="Google Shape;1138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3" name="Google Shape;1143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44" name="Google Shape;114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4" name="Google Shape;1154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55" name="Google Shape;1155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8" name="Google Shape;1158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59" name="Google Shape;115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9" name="Google Shape;1169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70" name="Google Shape;1170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4" name="Google Shape;1174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75" name="Google Shape;117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5" name="Google Shape;1185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86" name="Google Shape;1186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94" name="Google Shape;1194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99" name="Google Shape;1199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04" name="Google Shape;1204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10" name="Google Shape;1210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17" name="Google Shape;1217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21" name="Google Shape;1221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27" name="Google Shape;1227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34" name="Google Shape;1234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38" name="Google Shape;1238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43" name="Google Shape;1243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50" name="Google Shape;1250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58" name="Google Shape;1258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63" name="Google Shape;1263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67" name="Google Shape;1267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71" name="Google Shape;1271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76" name="Google Shape;1276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81" name="Google Shape;1281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87" name="Google Shape;1287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94" name="Google Shape;1294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02" name="Google Shape;1302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15" name="Google Shape;1315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20" name="Google Shape;1320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24" name="Google Shape;1324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31" name="Google Shape;1331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40" name="Google Shape;1340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53" name="Google Shape;1353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66" name="Google Shape;1366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79" name="Google Shape;1379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86" name="Google Shape;1386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02" name="Google Shape;1402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6" name="Google Shape;1406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07" name="Google Shape;1407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08" name="Google Shape;1408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1" name="Google Shape;1411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12" name="Google Shape;1412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16" name="Google Shape;1416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20" name="Google Shape;1420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3" name="Google Shape;1423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24" name="Google Shape;1424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33" name="Google Shape;1433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58" name="Google Shape;1458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59" name="Google Shape;145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62" name="Google Shape;146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65" name="Google Shape;146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7" name="Google Shape;1467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68" name="Google Shape;1468;p50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6D3"/>
        </a:solidFill>
        <a:effectLst/>
      </p:bgPr>
    </p:bg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51"/>
          <p:cNvSpPr txBox="1"/>
          <p:nvPr/>
        </p:nvSpPr>
        <p:spPr>
          <a:xfrm>
            <a:off x="8843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A9BA6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8A9BA6"/>
                </a:solidFill>
                <a:highlight>
                  <a:srgbClr val="F2EDDA"/>
                </a:highlight>
                <a:latin typeface="Frank Ruhl Libre"/>
                <a:ea typeface="Frank Ruhl Libre"/>
                <a:cs typeface="Frank Ruhl Libre"/>
                <a:sym typeface="Frank Ruhl Libre"/>
              </a:rPr>
              <a:t> and many more...</a:t>
            </a:r>
            <a:endParaRPr sz="2400">
              <a:solidFill>
                <a:srgbClr val="8A9BA6"/>
              </a:solidFill>
              <a:highlight>
                <a:srgbClr val="F2EDDA"/>
              </a:highlight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474" name="Google Shape;1474;p51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75" name="Google Shape;1475;p51"/>
          <p:cNvSpPr txBox="1">
            <a:spLocks noGrp="1"/>
          </p:cNvSpPr>
          <p:nvPr>
            <p:ph type="body" idx="4294967295"/>
          </p:nvPr>
        </p:nvSpPr>
        <p:spPr>
          <a:xfrm>
            <a:off x="884300" y="1008825"/>
            <a:ext cx="74226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Now you can use any emoji as an icon!</a:t>
            </a:r>
            <a:br>
              <a:rPr lang="en" sz="1400"/>
            </a:br>
            <a:r>
              <a:rPr lang="en" sz="1400"/>
              <a:t>And of course it resizes without losing quality and you can change the color.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rgbClr val="8A9BA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400">
              <a:solidFill>
                <a:srgbClr val="8A9BA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82" name="Google Shape;1482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83" name="Google Shape;1483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84" name="Google Shape;1484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5" name="Google Shape;1485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6" name="Google Shape;1486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87" name="Google Shape;1487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8" name="Google Shape;1488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9" name="Google Shape;1489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90" name="Google Shape;1490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1" name="Google Shape;1491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92" name="Google Shape;1492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93" name="Google Shape;1493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4" name="Google Shape;1494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body" idx="2"/>
          </p:nvPr>
        </p:nvSpPr>
        <p:spPr>
          <a:xfrm>
            <a:off x="4676448" y="1716125"/>
            <a:ext cx="3464400" cy="16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185" name="Google Shape;185;p15"/>
          <p:cNvSpPr txBox="1">
            <a:spLocks noGrp="1"/>
          </p:cNvSpPr>
          <p:nvPr>
            <p:ph type="body" idx="1"/>
          </p:nvPr>
        </p:nvSpPr>
        <p:spPr>
          <a:xfrm>
            <a:off x="1003200" y="1716125"/>
            <a:ext cx="3464400" cy="169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body" idx="2"/>
          </p:nvPr>
        </p:nvSpPr>
        <p:spPr>
          <a:xfrm>
            <a:off x="1003200" y="3372525"/>
            <a:ext cx="7137600" cy="11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A9BA6"/>
                </a:solidFill>
              </a:rPr>
              <a:t>More info on how to use this template at </a:t>
            </a:r>
            <a:r>
              <a:rPr lang="en" sz="1200" b="1" u="sng">
                <a:solidFill>
                  <a:srgbClr val="8A9BA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8A9BA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A9BA6"/>
                </a:solidFill>
              </a:rPr>
              <a:t>This template is free to use under </a:t>
            </a:r>
            <a:r>
              <a:rPr lang="en" sz="1200" u="sng">
                <a:solidFill>
                  <a:srgbClr val="8A9BA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8A9BA6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8A9BA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8A9BA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8A9BA6"/>
              </a:solidFill>
            </a:endParaRPr>
          </a:p>
        </p:txBody>
      </p:sp>
      <p:sp>
        <p:nvSpPr>
          <p:cNvPr id="187" name="Google Shape;187;p15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>
            <a:spLocks noGrp="1"/>
          </p:cNvSpPr>
          <p:nvPr>
            <p:ph type="ctrTitle" idx="4294967295"/>
          </p:nvPr>
        </p:nvSpPr>
        <p:spPr>
          <a:xfrm>
            <a:off x="1275150" y="2505375"/>
            <a:ext cx="6593700" cy="548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HELLO!</a:t>
            </a:r>
            <a:endParaRPr sz="2400"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4294967295"/>
          </p:nvPr>
        </p:nvSpPr>
        <p:spPr>
          <a:xfrm>
            <a:off x="1275150" y="3082179"/>
            <a:ext cx="6593700" cy="11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I am Jayden Smith</a:t>
            </a: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194" name="Google Shape;194;p1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250" y="1031425"/>
            <a:ext cx="1585500" cy="1585500"/>
          </a:xfrm>
          <a:prstGeom prst="diamond">
            <a:avLst/>
          </a:prstGeom>
          <a:noFill/>
          <a:ln w="38100" cap="flat" cmpd="thinThick">
            <a:solidFill>
              <a:srgbClr val="B0C6D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16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1.</a:t>
            </a:r>
            <a:endParaRPr>
              <a:solidFill>
                <a:srgbClr val="B6D7A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on template">
  <a:themeElements>
    <a:clrScheme name="Custom 347">
      <a:dk1>
        <a:srgbClr val="434343"/>
      </a:dk1>
      <a:lt1>
        <a:srgbClr val="FFFFFF"/>
      </a:lt1>
      <a:dk2>
        <a:srgbClr val="8A9BA6"/>
      </a:dk2>
      <a:lt2>
        <a:srgbClr val="D8DEE2"/>
      </a:lt2>
      <a:accent1>
        <a:srgbClr val="99BAB6"/>
      </a:accent1>
      <a:accent2>
        <a:srgbClr val="6B93A0"/>
      </a:accent2>
      <a:accent3>
        <a:srgbClr val="C0C99A"/>
      </a:accent3>
      <a:accent4>
        <a:srgbClr val="96B079"/>
      </a:accent4>
      <a:accent5>
        <a:srgbClr val="F3EDD7"/>
      </a:accent5>
      <a:accent6>
        <a:srgbClr val="C3B3A3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1839</Words>
  <Application>Microsoft Office PowerPoint</Application>
  <PresentationFormat>On-screen Show (16:9)</PresentationFormat>
  <Paragraphs>398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Arial Black</vt:lpstr>
      <vt:lpstr>Bahnschrift Condensed</vt:lpstr>
      <vt:lpstr>Calibri</vt:lpstr>
      <vt:lpstr>Century Schoolbook</vt:lpstr>
      <vt:lpstr>Frank Ruhl Libre</vt:lpstr>
      <vt:lpstr>Libre Baskerville</vt:lpstr>
      <vt:lpstr>Montserrat</vt:lpstr>
      <vt:lpstr>Times New Roman</vt:lpstr>
      <vt:lpstr>Dion template</vt:lpstr>
      <vt:lpstr>PowerPoint Presentation</vt:lpstr>
      <vt:lpstr>PowerPoint Presentation</vt:lpstr>
      <vt:lpstr>PowerPoint Presentation</vt:lpstr>
      <vt:lpstr>PowerPoint Presentation</vt:lpstr>
      <vt:lpstr>THIS IS YOUR PRESENTATION TITLE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Kry SengHort</cp:lastModifiedBy>
  <cp:revision>2</cp:revision>
  <dcterms:modified xsi:type="dcterms:W3CDTF">2022-11-11T13:20:44Z</dcterms:modified>
</cp:coreProperties>
</file>